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735" r:id="rId2"/>
    <p:sldMasterId id="2147483791" r:id="rId3"/>
    <p:sldMasterId id="2147483814" r:id="rId4"/>
  </p:sldMasterIdLst>
  <p:notesMasterIdLst>
    <p:notesMasterId r:id="rId72"/>
  </p:notesMasterIdLst>
  <p:sldIdLst>
    <p:sldId id="256" r:id="rId5"/>
    <p:sldId id="2147472150" r:id="rId6"/>
    <p:sldId id="350" r:id="rId7"/>
    <p:sldId id="351" r:id="rId8"/>
    <p:sldId id="352" r:id="rId9"/>
    <p:sldId id="354" r:id="rId10"/>
    <p:sldId id="355" r:id="rId11"/>
    <p:sldId id="2147472148" r:id="rId12"/>
    <p:sldId id="353" r:id="rId13"/>
    <p:sldId id="2147472149" r:id="rId14"/>
    <p:sldId id="399" r:id="rId15"/>
    <p:sldId id="2147472142" r:id="rId16"/>
    <p:sldId id="2147472143" r:id="rId17"/>
    <p:sldId id="2147472144" r:id="rId18"/>
    <p:sldId id="387" r:id="rId19"/>
    <p:sldId id="358" r:id="rId20"/>
    <p:sldId id="359" r:id="rId21"/>
    <p:sldId id="360" r:id="rId22"/>
    <p:sldId id="361" r:id="rId23"/>
    <p:sldId id="400" r:id="rId24"/>
    <p:sldId id="466" r:id="rId25"/>
    <p:sldId id="2147472147" r:id="rId26"/>
    <p:sldId id="463" r:id="rId27"/>
    <p:sldId id="363" r:id="rId28"/>
    <p:sldId id="364" r:id="rId29"/>
    <p:sldId id="365" r:id="rId30"/>
    <p:sldId id="366" r:id="rId31"/>
    <p:sldId id="367" r:id="rId32"/>
    <p:sldId id="368" r:id="rId33"/>
    <p:sldId id="369" r:id="rId34"/>
    <p:sldId id="370" r:id="rId35"/>
    <p:sldId id="371" r:id="rId36"/>
    <p:sldId id="2147472151" r:id="rId37"/>
    <p:sldId id="401" r:id="rId38"/>
    <p:sldId id="374" r:id="rId39"/>
    <p:sldId id="373" r:id="rId40"/>
    <p:sldId id="375" r:id="rId41"/>
    <p:sldId id="376" r:id="rId42"/>
    <p:sldId id="734" r:id="rId43"/>
    <p:sldId id="377" r:id="rId44"/>
    <p:sldId id="378" r:id="rId45"/>
    <p:sldId id="402" r:id="rId46"/>
    <p:sldId id="380" r:id="rId47"/>
    <p:sldId id="381" r:id="rId48"/>
    <p:sldId id="382" r:id="rId49"/>
    <p:sldId id="383" r:id="rId50"/>
    <p:sldId id="384" r:id="rId51"/>
    <p:sldId id="422" r:id="rId52"/>
    <p:sldId id="2147472139" r:id="rId53"/>
    <p:sldId id="385" r:id="rId54"/>
    <p:sldId id="386" r:id="rId55"/>
    <p:sldId id="2147472154" r:id="rId56"/>
    <p:sldId id="2147472201" r:id="rId57"/>
    <p:sldId id="2147472140" r:id="rId58"/>
    <p:sldId id="388" r:id="rId59"/>
    <p:sldId id="389" r:id="rId60"/>
    <p:sldId id="2147472141" r:id="rId61"/>
    <p:sldId id="391" r:id="rId62"/>
    <p:sldId id="392" r:id="rId63"/>
    <p:sldId id="393" r:id="rId64"/>
    <p:sldId id="394" r:id="rId65"/>
    <p:sldId id="395" r:id="rId66"/>
    <p:sldId id="396" r:id="rId67"/>
    <p:sldId id="406" r:id="rId68"/>
    <p:sldId id="425" r:id="rId69"/>
    <p:sldId id="2147472202" r:id="rId70"/>
    <p:sldId id="298" r:id="rId71"/>
  </p:sldIdLst>
  <p:sldSz cx="12192000" cy="6858000"/>
  <p:notesSz cx="6858000" cy="9144000"/>
  <p:embeddedFontLst>
    <p:embeddedFont>
      <p:font typeface="Arial Narrow" panose="020B0606020202030204" pitchFamily="34" charset="0"/>
      <p:regular r:id="rId73"/>
      <p:bold r:id="rId74"/>
      <p:italic r:id="rId75"/>
      <p:boldItalic r:id="rId76"/>
    </p:embeddedFont>
    <p:embeddedFont>
      <p:font typeface="Invention" panose="020B0604020202020204" charset="0"/>
      <p:regular r:id="rId77"/>
      <p:bold r:id="rId78"/>
      <p:italic r:id="rId79"/>
      <p:boldItalic r:id="rId80"/>
    </p:embeddedFont>
    <p:embeddedFont>
      <p:font typeface="Invention Light" panose="020B0604020202020204" charset="0"/>
      <p:regular r:id="rId81"/>
      <p:italic r:id="rId82"/>
    </p:embeddedFont>
    <p:embeddedFont>
      <p:font typeface="Source Sans Pro Light" panose="020B0403030403020204" pitchFamily="34" charset="0"/>
      <p:regular r:id="rId83"/>
      <p:italic r:id="rId84"/>
    </p:embeddedFont>
  </p:embeddedFontLst>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54C"/>
    <a:srgbClr val="9EA7B3"/>
    <a:srgbClr val="000000"/>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922" autoAdjust="0"/>
  </p:normalViewPr>
  <p:slideViewPr>
    <p:cSldViewPr snapToGrid="0" showGuides="1">
      <p:cViewPr varScale="1">
        <p:scale>
          <a:sx n="53" d="100"/>
          <a:sy n="53" d="100"/>
        </p:scale>
        <p:origin x="1108" y="52"/>
      </p:cViewPr>
      <p:guideLst>
        <p:guide orient="horz" pos="2160"/>
        <p:guide pos="3840"/>
      </p:guideLst>
    </p:cSldViewPr>
  </p:slideViewPr>
  <p:outlineViewPr>
    <p:cViewPr>
      <p:scale>
        <a:sx n="33" d="100"/>
        <a:sy n="33" d="100"/>
      </p:scale>
      <p:origin x="0" y="-29824"/>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4.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BE42DE-042C-452F-BE6E-FAAE3F456F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FA2EA24-06A7-4BF8-A8A5-CE6E3799FA4C}">
      <dgm:prSet phldrT="[Text]"/>
      <dgm:spPr/>
      <dgm:t>
        <a:bodyPr/>
        <a:lstStyle/>
        <a:p>
          <a:r>
            <a:rPr lang="en-US" dirty="0"/>
            <a:t>Pneumococcal Disease </a:t>
          </a:r>
        </a:p>
      </dgm:t>
    </dgm:pt>
    <dgm:pt modelId="{E03F7AA8-6309-4489-89AD-51DE1A493480}" type="parTrans" cxnId="{BAC315FC-5E3D-42F8-8C53-694B2572F486}">
      <dgm:prSet/>
      <dgm:spPr/>
      <dgm:t>
        <a:bodyPr/>
        <a:lstStyle/>
        <a:p>
          <a:endParaRPr lang="en-US"/>
        </a:p>
      </dgm:t>
    </dgm:pt>
    <dgm:pt modelId="{F876727A-BD9E-4999-90F0-1E115B4F61AD}" type="sibTrans" cxnId="{BAC315FC-5E3D-42F8-8C53-694B2572F486}">
      <dgm:prSet/>
      <dgm:spPr/>
      <dgm:t>
        <a:bodyPr/>
        <a:lstStyle/>
        <a:p>
          <a:endParaRPr lang="en-US"/>
        </a:p>
      </dgm:t>
    </dgm:pt>
    <dgm:pt modelId="{A9CBF31C-82F8-477A-A84D-D3EB71FD2BFF}">
      <dgm:prSet phldrT="[Text]"/>
      <dgm:spPr/>
      <dgm:t>
        <a:bodyPr/>
        <a:lstStyle/>
        <a:p>
          <a:r>
            <a:rPr lang="en-US" dirty="0"/>
            <a:t>INVASIVE</a:t>
          </a:r>
        </a:p>
      </dgm:t>
    </dgm:pt>
    <dgm:pt modelId="{5C97652C-8159-4DFD-989D-80E367CD5446}" type="parTrans" cxnId="{5C109473-1D0E-45DC-94CF-8B9CEF2B45D5}">
      <dgm:prSet/>
      <dgm:spPr/>
      <dgm:t>
        <a:bodyPr/>
        <a:lstStyle/>
        <a:p>
          <a:endParaRPr lang="en-US"/>
        </a:p>
      </dgm:t>
    </dgm:pt>
    <dgm:pt modelId="{67AC8F2F-4077-4CC7-AE8E-6A0499926683}" type="sibTrans" cxnId="{5C109473-1D0E-45DC-94CF-8B9CEF2B45D5}">
      <dgm:prSet/>
      <dgm:spPr/>
      <dgm:t>
        <a:bodyPr/>
        <a:lstStyle/>
        <a:p>
          <a:endParaRPr lang="en-US"/>
        </a:p>
      </dgm:t>
    </dgm:pt>
    <dgm:pt modelId="{C669076F-A24F-4D8B-8408-26A548CD98B9}">
      <dgm:prSet phldrT="[Text]"/>
      <dgm:spPr/>
      <dgm:t>
        <a:bodyPr/>
        <a:lstStyle/>
        <a:p>
          <a:r>
            <a:rPr lang="en-US" dirty="0"/>
            <a:t>MENINGITIS</a:t>
          </a:r>
        </a:p>
      </dgm:t>
    </dgm:pt>
    <dgm:pt modelId="{A6D65AD5-3CF2-4AA2-A998-9AA3A1E7F974}" type="parTrans" cxnId="{052AFDD0-DAEC-4397-BF4E-D069D0D97283}">
      <dgm:prSet/>
      <dgm:spPr/>
      <dgm:t>
        <a:bodyPr/>
        <a:lstStyle/>
        <a:p>
          <a:endParaRPr lang="en-US"/>
        </a:p>
      </dgm:t>
    </dgm:pt>
    <dgm:pt modelId="{2B121351-3974-4BA6-87AA-EBD2217CF09D}" type="sibTrans" cxnId="{052AFDD0-DAEC-4397-BF4E-D069D0D97283}">
      <dgm:prSet/>
      <dgm:spPr/>
      <dgm:t>
        <a:bodyPr/>
        <a:lstStyle/>
        <a:p>
          <a:endParaRPr lang="en-US"/>
        </a:p>
      </dgm:t>
    </dgm:pt>
    <dgm:pt modelId="{DB693823-C1D0-43DC-9DFA-43D907BCE178}">
      <dgm:prSet phldrT="[Text]"/>
      <dgm:spPr>
        <a:solidFill>
          <a:srgbClr val="FFFF00">
            <a:alpha val="90000"/>
          </a:srgbClr>
        </a:solidFill>
      </dgm:spPr>
      <dgm:t>
        <a:bodyPr/>
        <a:lstStyle/>
        <a:p>
          <a:r>
            <a:rPr lang="en-US" b="1" dirty="0">
              <a:effectLst/>
            </a:rPr>
            <a:t>PNEUMONIA</a:t>
          </a:r>
        </a:p>
      </dgm:t>
    </dgm:pt>
    <dgm:pt modelId="{39BB8099-C4EB-4B67-B435-3F44D4D8431C}" type="parTrans" cxnId="{FCC55327-ECD0-477B-9D98-C7D9BBA2A1D8}">
      <dgm:prSet/>
      <dgm:spPr/>
      <dgm:t>
        <a:bodyPr/>
        <a:lstStyle/>
        <a:p>
          <a:endParaRPr lang="en-US"/>
        </a:p>
      </dgm:t>
    </dgm:pt>
    <dgm:pt modelId="{FBD40DB7-A937-47B3-9487-3DACC93E546C}" type="sibTrans" cxnId="{FCC55327-ECD0-477B-9D98-C7D9BBA2A1D8}">
      <dgm:prSet/>
      <dgm:spPr/>
      <dgm:t>
        <a:bodyPr/>
        <a:lstStyle/>
        <a:p>
          <a:endParaRPr lang="en-US"/>
        </a:p>
      </dgm:t>
    </dgm:pt>
    <dgm:pt modelId="{53CCD349-DCE2-43E7-B1FA-2C935334E681}">
      <dgm:prSet phldrT="[Text]"/>
      <dgm:spPr/>
      <dgm:t>
        <a:bodyPr/>
        <a:lstStyle/>
        <a:p>
          <a:r>
            <a:rPr lang="en-US" dirty="0"/>
            <a:t>NONINVASIVE </a:t>
          </a:r>
        </a:p>
        <a:p>
          <a:r>
            <a:rPr lang="en-US" dirty="0"/>
            <a:t>(MUCOSAL)</a:t>
          </a:r>
        </a:p>
      </dgm:t>
    </dgm:pt>
    <dgm:pt modelId="{7B2E7928-0054-4992-932E-267CB8C466A0}" type="parTrans" cxnId="{DDCDD7CC-4F90-40E6-B722-1DAC7CE846B3}">
      <dgm:prSet/>
      <dgm:spPr/>
      <dgm:t>
        <a:bodyPr/>
        <a:lstStyle/>
        <a:p>
          <a:endParaRPr lang="en-US"/>
        </a:p>
      </dgm:t>
    </dgm:pt>
    <dgm:pt modelId="{2BBFE638-6C84-4403-85C4-BA486158FDA3}" type="sibTrans" cxnId="{DDCDD7CC-4F90-40E6-B722-1DAC7CE846B3}">
      <dgm:prSet/>
      <dgm:spPr/>
      <dgm:t>
        <a:bodyPr/>
        <a:lstStyle/>
        <a:p>
          <a:endParaRPr lang="en-US"/>
        </a:p>
      </dgm:t>
    </dgm:pt>
    <dgm:pt modelId="{50DACD58-F6AE-4587-926A-DD96847562AA}">
      <dgm:prSet phldrT="[Text]"/>
      <dgm:spPr/>
      <dgm:t>
        <a:bodyPr/>
        <a:lstStyle/>
        <a:p>
          <a:r>
            <a:rPr lang="en-US" dirty="0"/>
            <a:t>ACUTE OTITIS MEDIA</a:t>
          </a:r>
        </a:p>
      </dgm:t>
    </dgm:pt>
    <dgm:pt modelId="{E483B4B3-4ADA-4202-B205-0D37CABF5D4D}" type="parTrans" cxnId="{C1F5A6EE-7635-4391-BC8B-0CFA9F9111C7}">
      <dgm:prSet/>
      <dgm:spPr/>
      <dgm:t>
        <a:bodyPr/>
        <a:lstStyle/>
        <a:p>
          <a:endParaRPr lang="en-US"/>
        </a:p>
      </dgm:t>
    </dgm:pt>
    <dgm:pt modelId="{4935780C-4BF2-4DAC-BF02-A3F621BA4351}" type="sibTrans" cxnId="{C1F5A6EE-7635-4391-BC8B-0CFA9F9111C7}">
      <dgm:prSet/>
      <dgm:spPr/>
      <dgm:t>
        <a:bodyPr/>
        <a:lstStyle/>
        <a:p>
          <a:endParaRPr lang="en-US"/>
        </a:p>
      </dgm:t>
    </dgm:pt>
    <dgm:pt modelId="{31DE8B08-388E-441C-88F0-8A0B6291B1D0}">
      <dgm:prSet phldrT="[Text]"/>
      <dgm:spPr/>
      <dgm:t>
        <a:bodyPr/>
        <a:lstStyle/>
        <a:p>
          <a:r>
            <a:rPr lang="en-US" dirty="0"/>
            <a:t>BACTEREMIA</a:t>
          </a:r>
        </a:p>
      </dgm:t>
    </dgm:pt>
    <dgm:pt modelId="{66740730-44DF-4DB2-AF6C-F5AB93287E6F}" type="parTrans" cxnId="{D9192F71-1FC4-409B-86B5-5C3E02C3171B}">
      <dgm:prSet/>
      <dgm:spPr/>
      <dgm:t>
        <a:bodyPr/>
        <a:lstStyle/>
        <a:p>
          <a:endParaRPr lang="en-US"/>
        </a:p>
      </dgm:t>
    </dgm:pt>
    <dgm:pt modelId="{9EDE340E-E56C-4B3D-BF8A-95F3E38D7F7D}" type="sibTrans" cxnId="{D9192F71-1FC4-409B-86B5-5C3E02C3171B}">
      <dgm:prSet/>
      <dgm:spPr/>
      <dgm:t>
        <a:bodyPr/>
        <a:lstStyle/>
        <a:p>
          <a:endParaRPr lang="en-US"/>
        </a:p>
      </dgm:t>
    </dgm:pt>
    <dgm:pt modelId="{3F3A6730-EFF3-40B8-AAE8-0498965B7051}">
      <dgm:prSet phldrT="[Text]"/>
      <dgm:spPr/>
      <dgm:t>
        <a:bodyPr/>
        <a:lstStyle/>
        <a:p>
          <a:r>
            <a:rPr lang="en-US" dirty="0"/>
            <a:t>SINUSITIS</a:t>
          </a:r>
        </a:p>
      </dgm:t>
    </dgm:pt>
    <dgm:pt modelId="{17A6F08F-B54F-47C0-AF6C-4552AC006898}" type="parTrans" cxnId="{100A9399-8871-4EE8-A326-E1CDDFC9C25A}">
      <dgm:prSet/>
      <dgm:spPr/>
      <dgm:t>
        <a:bodyPr/>
        <a:lstStyle/>
        <a:p>
          <a:endParaRPr lang="en-US"/>
        </a:p>
      </dgm:t>
    </dgm:pt>
    <dgm:pt modelId="{27306B8F-7AED-4C59-8D21-AADF1E9D0432}" type="sibTrans" cxnId="{100A9399-8871-4EE8-A326-E1CDDFC9C25A}">
      <dgm:prSet/>
      <dgm:spPr/>
      <dgm:t>
        <a:bodyPr/>
        <a:lstStyle/>
        <a:p>
          <a:endParaRPr lang="en-US"/>
        </a:p>
      </dgm:t>
    </dgm:pt>
    <dgm:pt modelId="{8070415C-E9A0-460E-A62F-FCCA9E1B82A5}" type="pres">
      <dgm:prSet presAssocID="{59BE42DE-042C-452F-BE6E-FAAE3F456FA5}" presName="hierChild1" presStyleCnt="0">
        <dgm:presLayoutVars>
          <dgm:chPref val="1"/>
          <dgm:dir/>
          <dgm:animOne val="branch"/>
          <dgm:animLvl val="lvl"/>
          <dgm:resizeHandles/>
        </dgm:presLayoutVars>
      </dgm:prSet>
      <dgm:spPr/>
    </dgm:pt>
    <dgm:pt modelId="{2A60D22E-3AE3-4AAB-96CD-6D9AFA8C755F}" type="pres">
      <dgm:prSet presAssocID="{6FA2EA24-06A7-4BF8-A8A5-CE6E3799FA4C}" presName="hierRoot1" presStyleCnt="0"/>
      <dgm:spPr/>
    </dgm:pt>
    <dgm:pt modelId="{3CE376D4-64D0-4EC6-801D-91B8028DAD48}" type="pres">
      <dgm:prSet presAssocID="{6FA2EA24-06A7-4BF8-A8A5-CE6E3799FA4C}" presName="composite" presStyleCnt="0"/>
      <dgm:spPr/>
    </dgm:pt>
    <dgm:pt modelId="{1FF3979A-D68B-48AA-93FF-FFA78FC95F2C}" type="pres">
      <dgm:prSet presAssocID="{6FA2EA24-06A7-4BF8-A8A5-CE6E3799FA4C}" presName="background" presStyleLbl="node0" presStyleIdx="0" presStyleCnt="1"/>
      <dgm:spPr/>
    </dgm:pt>
    <dgm:pt modelId="{5583ADE7-8E87-42CB-AFD1-41C05C6F7D21}" type="pres">
      <dgm:prSet presAssocID="{6FA2EA24-06A7-4BF8-A8A5-CE6E3799FA4C}" presName="text" presStyleLbl="fgAcc0" presStyleIdx="0" presStyleCnt="1">
        <dgm:presLayoutVars>
          <dgm:chPref val="3"/>
        </dgm:presLayoutVars>
      </dgm:prSet>
      <dgm:spPr/>
    </dgm:pt>
    <dgm:pt modelId="{6FBCA607-D218-4FA5-974A-72E7F3A69519}" type="pres">
      <dgm:prSet presAssocID="{6FA2EA24-06A7-4BF8-A8A5-CE6E3799FA4C}" presName="hierChild2" presStyleCnt="0"/>
      <dgm:spPr/>
    </dgm:pt>
    <dgm:pt modelId="{2B603A42-C23A-4CA9-9B6C-16D652669D2F}" type="pres">
      <dgm:prSet presAssocID="{5C97652C-8159-4DFD-989D-80E367CD5446}" presName="Name10" presStyleLbl="parChTrans1D2" presStyleIdx="0" presStyleCnt="2"/>
      <dgm:spPr/>
    </dgm:pt>
    <dgm:pt modelId="{0674C38C-46C4-4829-932E-61BD8B65FE71}" type="pres">
      <dgm:prSet presAssocID="{A9CBF31C-82F8-477A-A84D-D3EB71FD2BFF}" presName="hierRoot2" presStyleCnt="0"/>
      <dgm:spPr/>
    </dgm:pt>
    <dgm:pt modelId="{69D54CB1-EBB7-474D-A001-28D3843F09DD}" type="pres">
      <dgm:prSet presAssocID="{A9CBF31C-82F8-477A-A84D-D3EB71FD2BFF}" presName="composite2" presStyleCnt="0"/>
      <dgm:spPr/>
    </dgm:pt>
    <dgm:pt modelId="{61278D51-9EFA-4589-8276-195354247D44}" type="pres">
      <dgm:prSet presAssocID="{A9CBF31C-82F8-477A-A84D-D3EB71FD2BFF}" presName="background2" presStyleLbl="node2" presStyleIdx="0" presStyleCnt="2"/>
      <dgm:spPr/>
    </dgm:pt>
    <dgm:pt modelId="{220CD4CD-74F0-4387-880F-42BED891E001}" type="pres">
      <dgm:prSet presAssocID="{A9CBF31C-82F8-477A-A84D-D3EB71FD2BFF}" presName="text2" presStyleLbl="fgAcc2" presStyleIdx="0" presStyleCnt="2">
        <dgm:presLayoutVars>
          <dgm:chPref val="3"/>
        </dgm:presLayoutVars>
      </dgm:prSet>
      <dgm:spPr/>
    </dgm:pt>
    <dgm:pt modelId="{C96A6961-290F-42D4-B887-B97BAAE3C4B9}" type="pres">
      <dgm:prSet presAssocID="{A9CBF31C-82F8-477A-A84D-D3EB71FD2BFF}" presName="hierChild3" presStyleCnt="0"/>
      <dgm:spPr/>
    </dgm:pt>
    <dgm:pt modelId="{CD46AD6D-CF92-459B-B3CD-B28189286FCB}" type="pres">
      <dgm:prSet presAssocID="{A6D65AD5-3CF2-4AA2-A998-9AA3A1E7F974}" presName="Name17" presStyleLbl="parChTrans1D3" presStyleIdx="0" presStyleCnt="5"/>
      <dgm:spPr/>
    </dgm:pt>
    <dgm:pt modelId="{46BB2455-81D6-47C9-9007-B1E87C287985}" type="pres">
      <dgm:prSet presAssocID="{C669076F-A24F-4D8B-8408-26A548CD98B9}" presName="hierRoot3" presStyleCnt="0"/>
      <dgm:spPr/>
    </dgm:pt>
    <dgm:pt modelId="{4830F712-F0C3-4754-A8BD-0A0177B99508}" type="pres">
      <dgm:prSet presAssocID="{C669076F-A24F-4D8B-8408-26A548CD98B9}" presName="composite3" presStyleCnt="0"/>
      <dgm:spPr/>
    </dgm:pt>
    <dgm:pt modelId="{52B05636-D230-40D8-9D1C-021255E9C32C}" type="pres">
      <dgm:prSet presAssocID="{C669076F-A24F-4D8B-8408-26A548CD98B9}" presName="background3" presStyleLbl="node3" presStyleIdx="0" presStyleCnt="5"/>
      <dgm:spPr/>
    </dgm:pt>
    <dgm:pt modelId="{0FBF1A0B-25AC-4BA1-8245-3710085BF7F9}" type="pres">
      <dgm:prSet presAssocID="{C669076F-A24F-4D8B-8408-26A548CD98B9}" presName="text3" presStyleLbl="fgAcc3" presStyleIdx="0" presStyleCnt="5">
        <dgm:presLayoutVars>
          <dgm:chPref val="3"/>
        </dgm:presLayoutVars>
      </dgm:prSet>
      <dgm:spPr/>
    </dgm:pt>
    <dgm:pt modelId="{9D075EAD-C18E-4503-9251-5229D288598D}" type="pres">
      <dgm:prSet presAssocID="{C669076F-A24F-4D8B-8408-26A548CD98B9}" presName="hierChild4" presStyleCnt="0"/>
      <dgm:spPr/>
    </dgm:pt>
    <dgm:pt modelId="{0995CD5A-0BD2-41F3-AF92-D4B097BB098A}" type="pres">
      <dgm:prSet presAssocID="{66740730-44DF-4DB2-AF6C-F5AB93287E6F}" presName="Name17" presStyleLbl="parChTrans1D3" presStyleIdx="1" presStyleCnt="5"/>
      <dgm:spPr/>
    </dgm:pt>
    <dgm:pt modelId="{472F83AE-6872-4151-8DCF-C5A161DBD29B}" type="pres">
      <dgm:prSet presAssocID="{31DE8B08-388E-441C-88F0-8A0B6291B1D0}" presName="hierRoot3" presStyleCnt="0"/>
      <dgm:spPr/>
    </dgm:pt>
    <dgm:pt modelId="{A43E3161-7E36-471D-8EFC-DED5992D389F}" type="pres">
      <dgm:prSet presAssocID="{31DE8B08-388E-441C-88F0-8A0B6291B1D0}" presName="composite3" presStyleCnt="0"/>
      <dgm:spPr/>
    </dgm:pt>
    <dgm:pt modelId="{8A094C9A-4356-4F86-8104-FAB95E6A00E0}" type="pres">
      <dgm:prSet presAssocID="{31DE8B08-388E-441C-88F0-8A0B6291B1D0}" presName="background3" presStyleLbl="node3" presStyleIdx="1" presStyleCnt="5"/>
      <dgm:spPr/>
    </dgm:pt>
    <dgm:pt modelId="{1F92626A-D2C2-4D9A-8D6D-A5CF58A8CEE4}" type="pres">
      <dgm:prSet presAssocID="{31DE8B08-388E-441C-88F0-8A0B6291B1D0}" presName="text3" presStyleLbl="fgAcc3" presStyleIdx="1" presStyleCnt="5">
        <dgm:presLayoutVars>
          <dgm:chPref val="3"/>
        </dgm:presLayoutVars>
      </dgm:prSet>
      <dgm:spPr/>
    </dgm:pt>
    <dgm:pt modelId="{DC4538DF-008E-421D-B5E0-26F801D68B17}" type="pres">
      <dgm:prSet presAssocID="{31DE8B08-388E-441C-88F0-8A0B6291B1D0}" presName="hierChild4" presStyleCnt="0"/>
      <dgm:spPr/>
    </dgm:pt>
    <dgm:pt modelId="{8A874D1A-D0A3-4B3D-8178-3A5CCF2DD64E}" type="pres">
      <dgm:prSet presAssocID="{39BB8099-C4EB-4B67-B435-3F44D4D8431C}" presName="Name17" presStyleLbl="parChTrans1D3" presStyleIdx="2" presStyleCnt="5"/>
      <dgm:spPr/>
    </dgm:pt>
    <dgm:pt modelId="{E20E5FCE-1E88-457F-821B-6546E49E41E6}" type="pres">
      <dgm:prSet presAssocID="{DB693823-C1D0-43DC-9DFA-43D907BCE178}" presName="hierRoot3" presStyleCnt="0"/>
      <dgm:spPr/>
    </dgm:pt>
    <dgm:pt modelId="{0BD9A0EE-0BB6-4214-BDB5-1BFD90815CD4}" type="pres">
      <dgm:prSet presAssocID="{DB693823-C1D0-43DC-9DFA-43D907BCE178}" presName="composite3" presStyleCnt="0"/>
      <dgm:spPr/>
    </dgm:pt>
    <dgm:pt modelId="{2CFB6394-7113-4947-9DE5-CAFE37AD3932}" type="pres">
      <dgm:prSet presAssocID="{DB693823-C1D0-43DC-9DFA-43D907BCE178}" presName="background3" presStyleLbl="node3" presStyleIdx="2" presStyleCnt="5"/>
      <dgm:spPr/>
    </dgm:pt>
    <dgm:pt modelId="{48548DCC-B12C-41A8-8D1A-FC80D8005D0A}" type="pres">
      <dgm:prSet presAssocID="{DB693823-C1D0-43DC-9DFA-43D907BCE178}" presName="text3" presStyleLbl="fgAcc3" presStyleIdx="2" presStyleCnt="5">
        <dgm:presLayoutVars>
          <dgm:chPref val="3"/>
        </dgm:presLayoutVars>
      </dgm:prSet>
      <dgm:spPr/>
    </dgm:pt>
    <dgm:pt modelId="{07D00C1F-99F8-4B63-BA2B-B1509DDCCA8D}" type="pres">
      <dgm:prSet presAssocID="{DB693823-C1D0-43DC-9DFA-43D907BCE178}" presName="hierChild4" presStyleCnt="0"/>
      <dgm:spPr/>
    </dgm:pt>
    <dgm:pt modelId="{0C6391A3-D21A-4C3D-BB93-7D6AE94883DA}" type="pres">
      <dgm:prSet presAssocID="{7B2E7928-0054-4992-932E-267CB8C466A0}" presName="Name10" presStyleLbl="parChTrans1D2" presStyleIdx="1" presStyleCnt="2"/>
      <dgm:spPr/>
    </dgm:pt>
    <dgm:pt modelId="{9633A991-4D10-4B6F-AF98-65D5077F6180}" type="pres">
      <dgm:prSet presAssocID="{53CCD349-DCE2-43E7-B1FA-2C935334E681}" presName="hierRoot2" presStyleCnt="0"/>
      <dgm:spPr/>
    </dgm:pt>
    <dgm:pt modelId="{93652DCE-1E2F-402E-80D7-501693E49466}" type="pres">
      <dgm:prSet presAssocID="{53CCD349-DCE2-43E7-B1FA-2C935334E681}" presName="composite2" presStyleCnt="0"/>
      <dgm:spPr/>
    </dgm:pt>
    <dgm:pt modelId="{FAD423A7-3296-4D09-A7C7-CF9BAE82B912}" type="pres">
      <dgm:prSet presAssocID="{53CCD349-DCE2-43E7-B1FA-2C935334E681}" presName="background2" presStyleLbl="node2" presStyleIdx="1" presStyleCnt="2"/>
      <dgm:spPr/>
    </dgm:pt>
    <dgm:pt modelId="{29B1D75C-7E03-48AB-8F73-F111C3B613D7}" type="pres">
      <dgm:prSet presAssocID="{53CCD349-DCE2-43E7-B1FA-2C935334E681}" presName="text2" presStyleLbl="fgAcc2" presStyleIdx="1" presStyleCnt="2">
        <dgm:presLayoutVars>
          <dgm:chPref val="3"/>
        </dgm:presLayoutVars>
      </dgm:prSet>
      <dgm:spPr/>
    </dgm:pt>
    <dgm:pt modelId="{A84CAEE8-1469-4B45-A7C9-012CDF485F2D}" type="pres">
      <dgm:prSet presAssocID="{53CCD349-DCE2-43E7-B1FA-2C935334E681}" presName="hierChild3" presStyleCnt="0"/>
      <dgm:spPr/>
    </dgm:pt>
    <dgm:pt modelId="{84A3C65B-878D-4386-873E-A5B2CBC93894}" type="pres">
      <dgm:prSet presAssocID="{E483B4B3-4ADA-4202-B205-0D37CABF5D4D}" presName="Name17" presStyleLbl="parChTrans1D3" presStyleIdx="3" presStyleCnt="5"/>
      <dgm:spPr/>
    </dgm:pt>
    <dgm:pt modelId="{351CCA81-ADA3-440F-99A3-A87EE68DA71E}" type="pres">
      <dgm:prSet presAssocID="{50DACD58-F6AE-4587-926A-DD96847562AA}" presName="hierRoot3" presStyleCnt="0"/>
      <dgm:spPr/>
    </dgm:pt>
    <dgm:pt modelId="{ADAB3024-CEDA-4334-A290-978683E7A331}" type="pres">
      <dgm:prSet presAssocID="{50DACD58-F6AE-4587-926A-DD96847562AA}" presName="composite3" presStyleCnt="0"/>
      <dgm:spPr/>
    </dgm:pt>
    <dgm:pt modelId="{91B20E2C-D46F-4805-8B5D-741715366897}" type="pres">
      <dgm:prSet presAssocID="{50DACD58-F6AE-4587-926A-DD96847562AA}" presName="background3" presStyleLbl="node3" presStyleIdx="3" presStyleCnt="5"/>
      <dgm:spPr/>
    </dgm:pt>
    <dgm:pt modelId="{FAB53903-4A6D-4A97-BCB5-B85B43FF1996}" type="pres">
      <dgm:prSet presAssocID="{50DACD58-F6AE-4587-926A-DD96847562AA}" presName="text3" presStyleLbl="fgAcc3" presStyleIdx="3" presStyleCnt="5">
        <dgm:presLayoutVars>
          <dgm:chPref val="3"/>
        </dgm:presLayoutVars>
      </dgm:prSet>
      <dgm:spPr/>
    </dgm:pt>
    <dgm:pt modelId="{67C19402-9FF9-4F0F-86DF-F3F416B295F3}" type="pres">
      <dgm:prSet presAssocID="{50DACD58-F6AE-4587-926A-DD96847562AA}" presName="hierChild4" presStyleCnt="0"/>
      <dgm:spPr/>
    </dgm:pt>
    <dgm:pt modelId="{04895328-0470-4F80-A678-8FBD5A4E2D41}" type="pres">
      <dgm:prSet presAssocID="{17A6F08F-B54F-47C0-AF6C-4552AC006898}" presName="Name17" presStyleLbl="parChTrans1D3" presStyleIdx="4" presStyleCnt="5"/>
      <dgm:spPr/>
    </dgm:pt>
    <dgm:pt modelId="{FC5CC2A2-B2DC-45B3-8B21-67EF66009D20}" type="pres">
      <dgm:prSet presAssocID="{3F3A6730-EFF3-40B8-AAE8-0498965B7051}" presName="hierRoot3" presStyleCnt="0"/>
      <dgm:spPr/>
    </dgm:pt>
    <dgm:pt modelId="{10EB3283-075E-427F-A2D6-26C8E9D1B626}" type="pres">
      <dgm:prSet presAssocID="{3F3A6730-EFF3-40B8-AAE8-0498965B7051}" presName="composite3" presStyleCnt="0"/>
      <dgm:spPr/>
    </dgm:pt>
    <dgm:pt modelId="{4B7439B1-5695-4E95-B3D4-DF82FFBA5EE5}" type="pres">
      <dgm:prSet presAssocID="{3F3A6730-EFF3-40B8-AAE8-0498965B7051}" presName="background3" presStyleLbl="node3" presStyleIdx="4" presStyleCnt="5"/>
      <dgm:spPr/>
    </dgm:pt>
    <dgm:pt modelId="{82AEC8AB-38E5-4254-99F0-C965F9B17D71}" type="pres">
      <dgm:prSet presAssocID="{3F3A6730-EFF3-40B8-AAE8-0498965B7051}" presName="text3" presStyleLbl="fgAcc3" presStyleIdx="4" presStyleCnt="5">
        <dgm:presLayoutVars>
          <dgm:chPref val="3"/>
        </dgm:presLayoutVars>
      </dgm:prSet>
      <dgm:spPr/>
    </dgm:pt>
    <dgm:pt modelId="{4ED14C75-CA14-43F6-B71C-BD6CA686D738}" type="pres">
      <dgm:prSet presAssocID="{3F3A6730-EFF3-40B8-AAE8-0498965B7051}" presName="hierChild4" presStyleCnt="0"/>
      <dgm:spPr/>
    </dgm:pt>
  </dgm:ptLst>
  <dgm:cxnLst>
    <dgm:cxn modelId="{68B21B12-953F-409F-A68E-04D8BF71F703}" type="presOf" srcId="{A9CBF31C-82F8-477A-A84D-D3EB71FD2BFF}" destId="{220CD4CD-74F0-4387-880F-42BED891E001}" srcOrd="0" destOrd="0" presId="urn:microsoft.com/office/officeart/2005/8/layout/hierarchy1"/>
    <dgm:cxn modelId="{FCC55327-ECD0-477B-9D98-C7D9BBA2A1D8}" srcId="{A9CBF31C-82F8-477A-A84D-D3EB71FD2BFF}" destId="{DB693823-C1D0-43DC-9DFA-43D907BCE178}" srcOrd="2" destOrd="0" parTransId="{39BB8099-C4EB-4B67-B435-3F44D4D8431C}" sibTransId="{FBD40DB7-A937-47B3-9487-3DACC93E546C}"/>
    <dgm:cxn modelId="{B7FAD627-0C73-4FBA-B214-EF6C1FC416BE}" type="presOf" srcId="{31DE8B08-388E-441C-88F0-8A0B6291B1D0}" destId="{1F92626A-D2C2-4D9A-8D6D-A5CF58A8CEE4}" srcOrd="0" destOrd="0" presId="urn:microsoft.com/office/officeart/2005/8/layout/hierarchy1"/>
    <dgm:cxn modelId="{4B249E30-4D80-407F-8AF7-8A94785BC1E6}" type="presOf" srcId="{C669076F-A24F-4D8B-8408-26A548CD98B9}" destId="{0FBF1A0B-25AC-4BA1-8245-3710085BF7F9}" srcOrd="0" destOrd="0" presId="urn:microsoft.com/office/officeart/2005/8/layout/hierarchy1"/>
    <dgm:cxn modelId="{3A6C4B3D-9AC6-43AF-95D4-9617109E4978}" type="presOf" srcId="{17A6F08F-B54F-47C0-AF6C-4552AC006898}" destId="{04895328-0470-4F80-A678-8FBD5A4E2D41}" srcOrd="0" destOrd="0" presId="urn:microsoft.com/office/officeart/2005/8/layout/hierarchy1"/>
    <dgm:cxn modelId="{D3F07540-BF18-4196-8C9A-80FF909DD3D1}" type="presOf" srcId="{DB693823-C1D0-43DC-9DFA-43D907BCE178}" destId="{48548DCC-B12C-41A8-8D1A-FC80D8005D0A}" srcOrd="0" destOrd="0" presId="urn:microsoft.com/office/officeart/2005/8/layout/hierarchy1"/>
    <dgm:cxn modelId="{FC079341-1F9A-4F0E-9A99-8DD1183D7B85}" type="presOf" srcId="{50DACD58-F6AE-4587-926A-DD96847562AA}" destId="{FAB53903-4A6D-4A97-BCB5-B85B43FF1996}" srcOrd="0" destOrd="0" presId="urn:microsoft.com/office/officeart/2005/8/layout/hierarchy1"/>
    <dgm:cxn modelId="{8BE91D47-8FE5-4C40-AC85-016D3E8632C5}" type="presOf" srcId="{53CCD349-DCE2-43E7-B1FA-2C935334E681}" destId="{29B1D75C-7E03-48AB-8F73-F111C3B613D7}" srcOrd="0" destOrd="0" presId="urn:microsoft.com/office/officeart/2005/8/layout/hierarchy1"/>
    <dgm:cxn modelId="{2F7D836A-1855-44B4-81F4-08D9A63C5FA4}" type="presOf" srcId="{A6D65AD5-3CF2-4AA2-A998-9AA3A1E7F974}" destId="{CD46AD6D-CF92-459B-B3CD-B28189286FCB}" srcOrd="0" destOrd="0" presId="urn:microsoft.com/office/officeart/2005/8/layout/hierarchy1"/>
    <dgm:cxn modelId="{8445E24E-D5B0-421B-AF5E-E2F2D4F1836C}" type="presOf" srcId="{5C97652C-8159-4DFD-989D-80E367CD5446}" destId="{2B603A42-C23A-4CA9-9B6C-16D652669D2F}" srcOrd="0" destOrd="0" presId="urn:microsoft.com/office/officeart/2005/8/layout/hierarchy1"/>
    <dgm:cxn modelId="{D9192F71-1FC4-409B-86B5-5C3E02C3171B}" srcId="{A9CBF31C-82F8-477A-A84D-D3EB71FD2BFF}" destId="{31DE8B08-388E-441C-88F0-8A0B6291B1D0}" srcOrd="1" destOrd="0" parTransId="{66740730-44DF-4DB2-AF6C-F5AB93287E6F}" sibTransId="{9EDE340E-E56C-4B3D-BF8A-95F3E38D7F7D}"/>
    <dgm:cxn modelId="{5C109473-1D0E-45DC-94CF-8B9CEF2B45D5}" srcId="{6FA2EA24-06A7-4BF8-A8A5-CE6E3799FA4C}" destId="{A9CBF31C-82F8-477A-A84D-D3EB71FD2BFF}" srcOrd="0" destOrd="0" parTransId="{5C97652C-8159-4DFD-989D-80E367CD5446}" sibTransId="{67AC8F2F-4077-4CC7-AE8E-6A0499926683}"/>
    <dgm:cxn modelId="{0E43C986-C76C-4B32-9D90-83D3D2331A86}" type="presOf" srcId="{6FA2EA24-06A7-4BF8-A8A5-CE6E3799FA4C}" destId="{5583ADE7-8E87-42CB-AFD1-41C05C6F7D21}" srcOrd="0" destOrd="0" presId="urn:microsoft.com/office/officeart/2005/8/layout/hierarchy1"/>
    <dgm:cxn modelId="{100A9399-8871-4EE8-A326-E1CDDFC9C25A}" srcId="{53CCD349-DCE2-43E7-B1FA-2C935334E681}" destId="{3F3A6730-EFF3-40B8-AAE8-0498965B7051}" srcOrd="1" destOrd="0" parTransId="{17A6F08F-B54F-47C0-AF6C-4552AC006898}" sibTransId="{27306B8F-7AED-4C59-8D21-AADF1E9D0432}"/>
    <dgm:cxn modelId="{D44009A9-53CB-4CB2-B616-EF2A87B9E336}" type="presOf" srcId="{7B2E7928-0054-4992-932E-267CB8C466A0}" destId="{0C6391A3-D21A-4C3D-BB93-7D6AE94883DA}" srcOrd="0" destOrd="0" presId="urn:microsoft.com/office/officeart/2005/8/layout/hierarchy1"/>
    <dgm:cxn modelId="{922856B0-8F6D-4E1F-B6A4-E2BED45756F7}" type="presOf" srcId="{66740730-44DF-4DB2-AF6C-F5AB93287E6F}" destId="{0995CD5A-0BD2-41F3-AF92-D4B097BB098A}" srcOrd="0" destOrd="0" presId="urn:microsoft.com/office/officeart/2005/8/layout/hierarchy1"/>
    <dgm:cxn modelId="{1616E1B2-0F71-4CC2-B4F6-5180DE11652D}" type="presOf" srcId="{3F3A6730-EFF3-40B8-AAE8-0498965B7051}" destId="{82AEC8AB-38E5-4254-99F0-C965F9B17D71}" srcOrd="0" destOrd="0" presId="urn:microsoft.com/office/officeart/2005/8/layout/hierarchy1"/>
    <dgm:cxn modelId="{CA0F0CBD-46B4-403B-A202-073B8C9EF20E}" type="presOf" srcId="{59BE42DE-042C-452F-BE6E-FAAE3F456FA5}" destId="{8070415C-E9A0-460E-A62F-FCCA9E1B82A5}" srcOrd="0" destOrd="0" presId="urn:microsoft.com/office/officeart/2005/8/layout/hierarchy1"/>
    <dgm:cxn modelId="{BEE606C3-246F-4DB0-9FBB-F5C3D0EB557C}" type="presOf" srcId="{39BB8099-C4EB-4B67-B435-3F44D4D8431C}" destId="{8A874D1A-D0A3-4B3D-8178-3A5CCF2DD64E}" srcOrd="0" destOrd="0" presId="urn:microsoft.com/office/officeart/2005/8/layout/hierarchy1"/>
    <dgm:cxn modelId="{DDCDD7CC-4F90-40E6-B722-1DAC7CE846B3}" srcId="{6FA2EA24-06A7-4BF8-A8A5-CE6E3799FA4C}" destId="{53CCD349-DCE2-43E7-B1FA-2C935334E681}" srcOrd="1" destOrd="0" parTransId="{7B2E7928-0054-4992-932E-267CB8C466A0}" sibTransId="{2BBFE638-6C84-4403-85C4-BA486158FDA3}"/>
    <dgm:cxn modelId="{052AFDD0-DAEC-4397-BF4E-D069D0D97283}" srcId="{A9CBF31C-82F8-477A-A84D-D3EB71FD2BFF}" destId="{C669076F-A24F-4D8B-8408-26A548CD98B9}" srcOrd="0" destOrd="0" parTransId="{A6D65AD5-3CF2-4AA2-A998-9AA3A1E7F974}" sibTransId="{2B121351-3974-4BA6-87AA-EBD2217CF09D}"/>
    <dgm:cxn modelId="{FAE95BEB-668E-4F6C-906D-6D7AE27D4784}" type="presOf" srcId="{E483B4B3-4ADA-4202-B205-0D37CABF5D4D}" destId="{84A3C65B-878D-4386-873E-A5B2CBC93894}" srcOrd="0" destOrd="0" presId="urn:microsoft.com/office/officeart/2005/8/layout/hierarchy1"/>
    <dgm:cxn modelId="{C1F5A6EE-7635-4391-BC8B-0CFA9F9111C7}" srcId="{53CCD349-DCE2-43E7-B1FA-2C935334E681}" destId="{50DACD58-F6AE-4587-926A-DD96847562AA}" srcOrd="0" destOrd="0" parTransId="{E483B4B3-4ADA-4202-B205-0D37CABF5D4D}" sibTransId="{4935780C-4BF2-4DAC-BF02-A3F621BA4351}"/>
    <dgm:cxn modelId="{BAC315FC-5E3D-42F8-8C53-694B2572F486}" srcId="{59BE42DE-042C-452F-BE6E-FAAE3F456FA5}" destId="{6FA2EA24-06A7-4BF8-A8A5-CE6E3799FA4C}" srcOrd="0" destOrd="0" parTransId="{E03F7AA8-6309-4489-89AD-51DE1A493480}" sibTransId="{F876727A-BD9E-4999-90F0-1E115B4F61AD}"/>
    <dgm:cxn modelId="{3319377C-1BC5-4DA9-8C27-5C1033690B87}" type="presParOf" srcId="{8070415C-E9A0-460E-A62F-FCCA9E1B82A5}" destId="{2A60D22E-3AE3-4AAB-96CD-6D9AFA8C755F}" srcOrd="0" destOrd="0" presId="urn:microsoft.com/office/officeart/2005/8/layout/hierarchy1"/>
    <dgm:cxn modelId="{292E6BB7-3114-423F-9211-976AA302D3CF}" type="presParOf" srcId="{2A60D22E-3AE3-4AAB-96CD-6D9AFA8C755F}" destId="{3CE376D4-64D0-4EC6-801D-91B8028DAD48}" srcOrd="0" destOrd="0" presId="urn:microsoft.com/office/officeart/2005/8/layout/hierarchy1"/>
    <dgm:cxn modelId="{7C74DA37-47A3-48B0-AB58-B2AD94F6BE41}" type="presParOf" srcId="{3CE376D4-64D0-4EC6-801D-91B8028DAD48}" destId="{1FF3979A-D68B-48AA-93FF-FFA78FC95F2C}" srcOrd="0" destOrd="0" presId="urn:microsoft.com/office/officeart/2005/8/layout/hierarchy1"/>
    <dgm:cxn modelId="{0BF90151-3B66-40C7-944D-10A7D807588B}" type="presParOf" srcId="{3CE376D4-64D0-4EC6-801D-91B8028DAD48}" destId="{5583ADE7-8E87-42CB-AFD1-41C05C6F7D21}" srcOrd="1" destOrd="0" presId="urn:microsoft.com/office/officeart/2005/8/layout/hierarchy1"/>
    <dgm:cxn modelId="{BD15900E-F23F-4BA4-9E85-6A60EA9F260F}" type="presParOf" srcId="{2A60D22E-3AE3-4AAB-96CD-6D9AFA8C755F}" destId="{6FBCA607-D218-4FA5-974A-72E7F3A69519}" srcOrd="1" destOrd="0" presId="urn:microsoft.com/office/officeart/2005/8/layout/hierarchy1"/>
    <dgm:cxn modelId="{5C6D243C-6ECC-430A-B5B0-5D3FA312C1C6}" type="presParOf" srcId="{6FBCA607-D218-4FA5-974A-72E7F3A69519}" destId="{2B603A42-C23A-4CA9-9B6C-16D652669D2F}" srcOrd="0" destOrd="0" presId="urn:microsoft.com/office/officeart/2005/8/layout/hierarchy1"/>
    <dgm:cxn modelId="{10C1D41C-B669-4F0C-A417-5712AC8B644F}" type="presParOf" srcId="{6FBCA607-D218-4FA5-974A-72E7F3A69519}" destId="{0674C38C-46C4-4829-932E-61BD8B65FE71}" srcOrd="1" destOrd="0" presId="urn:microsoft.com/office/officeart/2005/8/layout/hierarchy1"/>
    <dgm:cxn modelId="{8A2423DE-69D4-4A7E-ADB9-D93B3FB1FBC0}" type="presParOf" srcId="{0674C38C-46C4-4829-932E-61BD8B65FE71}" destId="{69D54CB1-EBB7-474D-A001-28D3843F09DD}" srcOrd="0" destOrd="0" presId="urn:microsoft.com/office/officeart/2005/8/layout/hierarchy1"/>
    <dgm:cxn modelId="{4B73F642-8D86-4F39-BB20-9F53343B46D0}" type="presParOf" srcId="{69D54CB1-EBB7-474D-A001-28D3843F09DD}" destId="{61278D51-9EFA-4589-8276-195354247D44}" srcOrd="0" destOrd="0" presId="urn:microsoft.com/office/officeart/2005/8/layout/hierarchy1"/>
    <dgm:cxn modelId="{4C9E9116-0689-4215-A8E0-B8C40B80BEFC}" type="presParOf" srcId="{69D54CB1-EBB7-474D-A001-28D3843F09DD}" destId="{220CD4CD-74F0-4387-880F-42BED891E001}" srcOrd="1" destOrd="0" presId="urn:microsoft.com/office/officeart/2005/8/layout/hierarchy1"/>
    <dgm:cxn modelId="{A9B138BC-116E-4306-9A0A-A47AE7A8A26F}" type="presParOf" srcId="{0674C38C-46C4-4829-932E-61BD8B65FE71}" destId="{C96A6961-290F-42D4-B887-B97BAAE3C4B9}" srcOrd="1" destOrd="0" presId="urn:microsoft.com/office/officeart/2005/8/layout/hierarchy1"/>
    <dgm:cxn modelId="{DB7EFE6B-B7C8-4CBF-A1CF-6B387F3B737F}" type="presParOf" srcId="{C96A6961-290F-42D4-B887-B97BAAE3C4B9}" destId="{CD46AD6D-CF92-459B-B3CD-B28189286FCB}" srcOrd="0" destOrd="0" presId="urn:microsoft.com/office/officeart/2005/8/layout/hierarchy1"/>
    <dgm:cxn modelId="{43486173-7E7D-4ACD-94E4-9BC34961D436}" type="presParOf" srcId="{C96A6961-290F-42D4-B887-B97BAAE3C4B9}" destId="{46BB2455-81D6-47C9-9007-B1E87C287985}" srcOrd="1" destOrd="0" presId="urn:microsoft.com/office/officeart/2005/8/layout/hierarchy1"/>
    <dgm:cxn modelId="{0727FE13-DCE4-4A23-8E0E-4A14F22790C7}" type="presParOf" srcId="{46BB2455-81D6-47C9-9007-B1E87C287985}" destId="{4830F712-F0C3-4754-A8BD-0A0177B99508}" srcOrd="0" destOrd="0" presId="urn:microsoft.com/office/officeart/2005/8/layout/hierarchy1"/>
    <dgm:cxn modelId="{45D536A9-E3E5-4B22-BF70-A3BA3669E603}" type="presParOf" srcId="{4830F712-F0C3-4754-A8BD-0A0177B99508}" destId="{52B05636-D230-40D8-9D1C-021255E9C32C}" srcOrd="0" destOrd="0" presId="urn:microsoft.com/office/officeart/2005/8/layout/hierarchy1"/>
    <dgm:cxn modelId="{F9D65AA1-BC64-4F8E-A4ED-C33A6DE61ABA}" type="presParOf" srcId="{4830F712-F0C3-4754-A8BD-0A0177B99508}" destId="{0FBF1A0B-25AC-4BA1-8245-3710085BF7F9}" srcOrd="1" destOrd="0" presId="urn:microsoft.com/office/officeart/2005/8/layout/hierarchy1"/>
    <dgm:cxn modelId="{20DD86D6-C195-4E6B-B04F-31D22C3F4551}" type="presParOf" srcId="{46BB2455-81D6-47C9-9007-B1E87C287985}" destId="{9D075EAD-C18E-4503-9251-5229D288598D}" srcOrd="1" destOrd="0" presId="urn:microsoft.com/office/officeart/2005/8/layout/hierarchy1"/>
    <dgm:cxn modelId="{5900B77B-2AA1-4517-8448-C2317144498F}" type="presParOf" srcId="{C96A6961-290F-42D4-B887-B97BAAE3C4B9}" destId="{0995CD5A-0BD2-41F3-AF92-D4B097BB098A}" srcOrd="2" destOrd="0" presId="urn:microsoft.com/office/officeart/2005/8/layout/hierarchy1"/>
    <dgm:cxn modelId="{D577DCA3-9F9C-44D1-9EB6-5FEB66EB6A48}" type="presParOf" srcId="{C96A6961-290F-42D4-B887-B97BAAE3C4B9}" destId="{472F83AE-6872-4151-8DCF-C5A161DBD29B}" srcOrd="3" destOrd="0" presId="urn:microsoft.com/office/officeart/2005/8/layout/hierarchy1"/>
    <dgm:cxn modelId="{D5C762ED-B31A-455D-BC12-D49E9A4A56AC}" type="presParOf" srcId="{472F83AE-6872-4151-8DCF-C5A161DBD29B}" destId="{A43E3161-7E36-471D-8EFC-DED5992D389F}" srcOrd="0" destOrd="0" presId="urn:microsoft.com/office/officeart/2005/8/layout/hierarchy1"/>
    <dgm:cxn modelId="{FC365CB9-DB5F-4B8F-9F54-E9F16A8B82B3}" type="presParOf" srcId="{A43E3161-7E36-471D-8EFC-DED5992D389F}" destId="{8A094C9A-4356-4F86-8104-FAB95E6A00E0}" srcOrd="0" destOrd="0" presId="urn:microsoft.com/office/officeart/2005/8/layout/hierarchy1"/>
    <dgm:cxn modelId="{1688CFCF-5BBA-459F-96B8-EB8EB55E94B6}" type="presParOf" srcId="{A43E3161-7E36-471D-8EFC-DED5992D389F}" destId="{1F92626A-D2C2-4D9A-8D6D-A5CF58A8CEE4}" srcOrd="1" destOrd="0" presId="urn:microsoft.com/office/officeart/2005/8/layout/hierarchy1"/>
    <dgm:cxn modelId="{20B2802F-E5DA-4C29-BD88-78A1AC5B8414}" type="presParOf" srcId="{472F83AE-6872-4151-8DCF-C5A161DBD29B}" destId="{DC4538DF-008E-421D-B5E0-26F801D68B17}" srcOrd="1" destOrd="0" presId="urn:microsoft.com/office/officeart/2005/8/layout/hierarchy1"/>
    <dgm:cxn modelId="{9AAABC7F-2698-4417-B2BE-002D8600173D}" type="presParOf" srcId="{C96A6961-290F-42D4-B887-B97BAAE3C4B9}" destId="{8A874D1A-D0A3-4B3D-8178-3A5CCF2DD64E}" srcOrd="4" destOrd="0" presId="urn:microsoft.com/office/officeart/2005/8/layout/hierarchy1"/>
    <dgm:cxn modelId="{CA69C62E-9DC9-438E-9762-32720288807F}" type="presParOf" srcId="{C96A6961-290F-42D4-B887-B97BAAE3C4B9}" destId="{E20E5FCE-1E88-457F-821B-6546E49E41E6}" srcOrd="5" destOrd="0" presId="urn:microsoft.com/office/officeart/2005/8/layout/hierarchy1"/>
    <dgm:cxn modelId="{C11356E5-4625-40C5-9583-89737B3B7F16}" type="presParOf" srcId="{E20E5FCE-1E88-457F-821B-6546E49E41E6}" destId="{0BD9A0EE-0BB6-4214-BDB5-1BFD90815CD4}" srcOrd="0" destOrd="0" presId="urn:microsoft.com/office/officeart/2005/8/layout/hierarchy1"/>
    <dgm:cxn modelId="{BBBC47A2-1948-46F0-A13F-89F2C7F81E14}" type="presParOf" srcId="{0BD9A0EE-0BB6-4214-BDB5-1BFD90815CD4}" destId="{2CFB6394-7113-4947-9DE5-CAFE37AD3932}" srcOrd="0" destOrd="0" presId="urn:microsoft.com/office/officeart/2005/8/layout/hierarchy1"/>
    <dgm:cxn modelId="{73589D26-B8EA-4236-93CD-DA44350B5A13}" type="presParOf" srcId="{0BD9A0EE-0BB6-4214-BDB5-1BFD90815CD4}" destId="{48548DCC-B12C-41A8-8D1A-FC80D8005D0A}" srcOrd="1" destOrd="0" presId="urn:microsoft.com/office/officeart/2005/8/layout/hierarchy1"/>
    <dgm:cxn modelId="{3A98883B-510F-497D-AC1B-74FA3E81CA40}" type="presParOf" srcId="{E20E5FCE-1E88-457F-821B-6546E49E41E6}" destId="{07D00C1F-99F8-4B63-BA2B-B1509DDCCA8D}" srcOrd="1" destOrd="0" presId="urn:microsoft.com/office/officeart/2005/8/layout/hierarchy1"/>
    <dgm:cxn modelId="{5477E39F-76F4-456C-B1E7-3D820A1E7F1B}" type="presParOf" srcId="{6FBCA607-D218-4FA5-974A-72E7F3A69519}" destId="{0C6391A3-D21A-4C3D-BB93-7D6AE94883DA}" srcOrd="2" destOrd="0" presId="urn:microsoft.com/office/officeart/2005/8/layout/hierarchy1"/>
    <dgm:cxn modelId="{6AF4C0C4-AE45-4890-AB18-6612902B0D2F}" type="presParOf" srcId="{6FBCA607-D218-4FA5-974A-72E7F3A69519}" destId="{9633A991-4D10-4B6F-AF98-65D5077F6180}" srcOrd="3" destOrd="0" presId="urn:microsoft.com/office/officeart/2005/8/layout/hierarchy1"/>
    <dgm:cxn modelId="{E6289627-47D8-490C-A32B-099AFA5ABE5E}" type="presParOf" srcId="{9633A991-4D10-4B6F-AF98-65D5077F6180}" destId="{93652DCE-1E2F-402E-80D7-501693E49466}" srcOrd="0" destOrd="0" presId="urn:microsoft.com/office/officeart/2005/8/layout/hierarchy1"/>
    <dgm:cxn modelId="{5A68685A-24F4-4439-8E77-D1071336EB7C}" type="presParOf" srcId="{93652DCE-1E2F-402E-80D7-501693E49466}" destId="{FAD423A7-3296-4D09-A7C7-CF9BAE82B912}" srcOrd="0" destOrd="0" presId="urn:microsoft.com/office/officeart/2005/8/layout/hierarchy1"/>
    <dgm:cxn modelId="{4F3B0821-6B35-495B-B33B-96576AA1AEB0}" type="presParOf" srcId="{93652DCE-1E2F-402E-80D7-501693E49466}" destId="{29B1D75C-7E03-48AB-8F73-F111C3B613D7}" srcOrd="1" destOrd="0" presId="urn:microsoft.com/office/officeart/2005/8/layout/hierarchy1"/>
    <dgm:cxn modelId="{356B1285-0495-4CDD-9F7E-8F2C5128BC5B}" type="presParOf" srcId="{9633A991-4D10-4B6F-AF98-65D5077F6180}" destId="{A84CAEE8-1469-4B45-A7C9-012CDF485F2D}" srcOrd="1" destOrd="0" presId="urn:microsoft.com/office/officeart/2005/8/layout/hierarchy1"/>
    <dgm:cxn modelId="{918DCA41-376D-4C60-A66B-F65480F2AA7B}" type="presParOf" srcId="{A84CAEE8-1469-4B45-A7C9-012CDF485F2D}" destId="{84A3C65B-878D-4386-873E-A5B2CBC93894}" srcOrd="0" destOrd="0" presId="urn:microsoft.com/office/officeart/2005/8/layout/hierarchy1"/>
    <dgm:cxn modelId="{394187F3-2A12-41A8-89F6-A26A5BD6A7F0}" type="presParOf" srcId="{A84CAEE8-1469-4B45-A7C9-012CDF485F2D}" destId="{351CCA81-ADA3-440F-99A3-A87EE68DA71E}" srcOrd="1" destOrd="0" presId="urn:microsoft.com/office/officeart/2005/8/layout/hierarchy1"/>
    <dgm:cxn modelId="{3CC838B1-DB1F-4386-93D6-5A2E57B36E76}" type="presParOf" srcId="{351CCA81-ADA3-440F-99A3-A87EE68DA71E}" destId="{ADAB3024-CEDA-4334-A290-978683E7A331}" srcOrd="0" destOrd="0" presId="urn:microsoft.com/office/officeart/2005/8/layout/hierarchy1"/>
    <dgm:cxn modelId="{0DD1BF3B-275D-41AF-82C7-36E7A8C69DC6}" type="presParOf" srcId="{ADAB3024-CEDA-4334-A290-978683E7A331}" destId="{91B20E2C-D46F-4805-8B5D-741715366897}" srcOrd="0" destOrd="0" presId="urn:microsoft.com/office/officeart/2005/8/layout/hierarchy1"/>
    <dgm:cxn modelId="{A861A5A5-E58E-4DEB-8971-29CC700D4275}" type="presParOf" srcId="{ADAB3024-CEDA-4334-A290-978683E7A331}" destId="{FAB53903-4A6D-4A97-BCB5-B85B43FF1996}" srcOrd="1" destOrd="0" presId="urn:microsoft.com/office/officeart/2005/8/layout/hierarchy1"/>
    <dgm:cxn modelId="{58E04151-BB0D-473B-B656-D41FC2DC94B0}" type="presParOf" srcId="{351CCA81-ADA3-440F-99A3-A87EE68DA71E}" destId="{67C19402-9FF9-4F0F-86DF-F3F416B295F3}" srcOrd="1" destOrd="0" presId="urn:microsoft.com/office/officeart/2005/8/layout/hierarchy1"/>
    <dgm:cxn modelId="{0C5A027F-8D28-4506-A4E7-82254E7F2AF1}" type="presParOf" srcId="{A84CAEE8-1469-4B45-A7C9-012CDF485F2D}" destId="{04895328-0470-4F80-A678-8FBD5A4E2D41}" srcOrd="2" destOrd="0" presId="urn:microsoft.com/office/officeart/2005/8/layout/hierarchy1"/>
    <dgm:cxn modelId="{02DDA2E7-A05B-4520-9237-040D3072B6D8}" type="presParOf" srcId="{A84CAEE8-1469-4B45-A7C9-012CDF485F2D}" destId="{FC5CC2A2-B2DC-45B3-8B21-67EF66009D20}" srcOrd="3" destOrd="0" presId="urn:microsoft.com/office/officeart/2005/8/layout/hierarchy1"/>
    <dgm:cxn modelId="{DE3AF566-41BB-4C9A-9E5C-AD31DE1FF8FD}" type="presParOf" srcId="{FC5CC2A2-B2DC-45B3-8B21-67EF66009D20}" destId="{10EB3283-075E-427F-A2D6-26C8E9D1B626}" srcOrd="0" destOrd="0" presId="urn:microsoft.com/office/officeart/2005/8/layout/hierarchy1"/>
    <dgm:cxn modelId="{01B8AAE7-8500-4EBC-BC67-A4E5DF877827}" type="presParOf" srcId="{10EB3283-075E-427F-A2D6-26C8E9D1B626}" destId="{4B7439B1-5695-4E95-B3D4-DF82FFBA5EE5}" srcOrd="0" destOrd="0" presId="urn:microsoft.com/office/officeart/2005/8/layout/hierarchy1"/>
    <dgm:cxn modelId="{C16EF517-6A49-4AE2-B5D2-7CF600494D12}" type="presParOf" srcId="{10EB3283-075E-427F-A2D6-26C8E9D1B626}" destId="{82AEC8AB-38E5-4254-99F0-C965F9B17D71}" srcOrd="1" destOrd="0" presId="urn:microsoft.com/office/officeart/2005/8/layout/hierarchy1"/>
    <dgm:cxn modelId="{57EB715E-7809-48CA-9E1B-33FE49DD299C}" type="presParOf" srcId="{FC5CC2A2-B2DC-45B3-8B21-67EF66009D20}" destId="{4ED14C75-CA14-43F6-B71C-BD6CA686D73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95328-0470-4F80-A678-8FBD5A4E2D41}">
      <dsp:nvSpPr>
        <dsp:cNvPr id="0" name=""/>
        <dsp:cNvSpPr/>
      </dsp:nvSpPr>
      <dsp:spPr>
        <a:xfrm>
          <a:off x="6733520" y="2735123"/>
          <a:ext cx="860894" cy="409707"/>
        </a:xfrm>
        <a:custGeom>
          <a:avLst/>
          <a:gdLst/>
          <a:ahLst/>
          <a:cxnLst/>
          <a:rect l="0" t="0" r="0" b="0"/>
          <a:pathLst>
            <a:path>
              <a:moveTo>
                <a:pt x="0" y="0"/>
              </a:moveTo>
              <a:lnTo>
                <a:pt x="0" y="279203"/>
              </a:lnTo>
              <a:lnTo>
                <a:pt x="860894" y="279203"/>
              </a:lnTo>
              <a:lnTo>
                <a:pt x="860894" y="409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A3C65B-878D-4386-873E-A5B2CBC93894}">
      <dsp:nvSpPr>
        <dsp:cNvPr id="0" name=""/>
        <dsp:cNvSpPr/>
      </dsp:nvSpPr>
      <dsp:spPr>
        <a:xfrm>
          <a:off x="5872625" y="2735123"/>
          <a:ext cx="860894" cy="409707"/>
        </a:xfrm>
        <a:custGeom>
          <a:avLst/>
          <a:gdLst/>
          <a:ahLst/>
          <a:cxnLst/>
          <a:rect l="0" t="0" r="0" b="0"/>
          <a:pathLst>
            <a:path>
              <a:moveTo>
                <a:pt x="860894" y="0"/>
              </a:moveTo>
              <a:lnTo>
                <a:pt x="860894" y="279203"/>
              </a:lnTo>
              <a:lnTo>
                <a:pt x="0" y="279203"/>
              </a:lnTo>
              <a:lnTo>
                <a:pt x="0" y="409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391A3-D21A-4C3D-BB93-7D6AE94883DA}">
      <dsp:nvSpPr>
        <dsp:cNvPr id="0" name=""/>
        <dsp:cNvSpPr/>
      </dsp:nvSpPr>
      <dsp:spPr>
        <a:xfrm>
          <a:off x="4581284" y="1430868"/>
          <a:ext cx="2152236" cy="409707"/>
        </a:xfrm>
        <a:custGeom>
          <a:avLst/>
          <a:gdLst/>
          <a:ahLst/>
          <a:cxnLst/>
          <a:rect l="0" t="0" r="0" b="0"/>
          <a:pathLst>
            <a:path>
              <a:moveTo>
                <a:pt x="0" y="0"/>
              </a:moveTo>
              <a:lnTo>
                <a:pt x="0" y="279203"/>
              </a:lnTo>
              <a:lnTo>
                <a:pt x="2152236" y="279203"/>
              </a:lnTo>
              <a:lnTo>
                <a:pt x="2152236" y="4097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874D1A-D0A3-4B3D-8178-3A5CCF2DD64E}">
      <dsp:nvSpPr>
        <dsp:cNvPr id="0" name=""/>
        <dsp:cNvSpPr/>
      </dsp:nvSpPr>
      <dsp:spPr>
        <a:xfrm>
          <a:off x="2429048" y="2735123"/>
          <a:ext cx="1721788" cy="409707"/>
        </a:xfrm>
        <a:custGeom>
          <a:avLst/>
          <a:gdLst/>
          <a:ahLst/>
          <a:cxnLst/>
          <a:rect l="0" t="0" r="0" b="0"/>
          <a:pathLst>
            <a:path>
              <a:moveTo>
                <a:pt x="0" y="0"/>
              </a:moveTo>
              <a:lnTo>
                <a:pt x="0" y="279203"/>
              </a:lnTo>
              <a:lnTo>
                <a:pt x="1721788" y="279203"/>
              </a:lnTo>
              <a:lnTo>
                <a:pt x="1721788" y="409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95CD5A-0BD2-41F3-AF92-D4B097BB098A}">
      <dsp:nvSpPr>
        <dsp:cNvPr id="0" name=""/>
        <dsp:cNvSpPr/>
      </dsp:nvSpPr>
      <dsp:spPr>
        <a:xfrm>
          <a:off x="2383328" y="2735123"/>
          <a:ext cx="91440" cy="409707"/>
        </a:xfrm>
        <a:custGeom>
          <a:avLst/>
          <a:gdLst/>
          <a:ahLst/>
          <a:cxnLst/>
          <a:rect l="0" t="0" r="0" b="0"/>
          <a:pathLst>
            <a:path>
              <a:moveTo>
                <a:pt x="45720" y="0"/>
              </a:moveTo>
              <a:lnTo>
                <a:pt x="45720" y="409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46AD6D-CF92-459B-B3CD-B28189286FCB}">
      <dsp:nvSpPr>
        <dsp:cNvPr id="0" name=""/>
        <dsp:cNvSpPr/>
      </dsp:nvSpPr>
      <dsp:spPr>
        <a:xfrm>
          <a:off x="707259" y="2735123"/>
          <a:ext cx="1721788" cy="409707"/>
        </a:xfrm>
        <a:custGeom>
          <a:avLst/>
          <a:gdLst/>
          <a:ahLst/>
          <a:cxnLst/>
          <a:rect l="0" t="0" r="0" b="0"/>
          <a:pathLst>
            <a:path>
              <a:moveTo>
                <a:pt x="1721788" y="0"/>
              </a:moveTo>
              <a:lnTo>
                <a:pt x="1721788" y="279203"/>
              </a:lnTo>
              <a:lnTo>
                <a:pt x="0" y="279203"/>
              </a:lnTo>
              <a:lnTo>
                <a:pt x="0" y="409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603A42-C23A-4CA9-9B6C-16D652669D2F}">
      <dsp:nvSpPr>
        <dsp:cNvPr id="0" name=""/>
        <dsp:cNvSpPr/>
      </dsp:nvSpPr>
      <dsp:spPr>
        <a:xfrm>
          <a:off x="2429048" y="1430868"/>
          <a:ext cx="2152236" cy="409707"/>
        </a:xfrm>
        <a:custGeom>
          <a:avLst/>
          <a:gdLst/>
          <a:ahLst/>
          <a:cxnLst/>
          <a:rect l="0" t="0" r="0" b="0"/>
          <a:pathLst>
            <a:path>
              <a:moveTo>
                <a:pt x="2152236" y="0"/>
              </a:moveTo>
              <a:lnTo>
                <a:pt x="2152236" y="279203"/>
              </a:lnTo>
              <a:lnTo>
                <a:pt x="0" y="279203"/>
              </a:lnTo>
              <a:lnTo>
                <a:pt x="0" y="4097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F3979A-D68B-48AA-93FF-FFA78FC95F2C}">
      <dsp:nvSpPr>
        <dsp:cNvPr id="0" name=""/>
        <dsp:cNvSpPr/>
      </dsp:nvSpPr>
      <dsp:spPr>
        <a:xfrm>
          <a:off x="3876915" y="536321"/>
          <a:ext cx="1408736" cy="894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83ADE7-8E87-42CB-AFD1-41C05C6F7D21}">
      <dsp:nvSpPr>
        <dsp:cNvPr id="0" name=""/>
        <dsp:cNvSpPr/>
      </dsp:nvSpPr>
      <dsp:spPr>
        <a:xfrm>
          <a:off x="4033442" y="685021"/>
          <a:ext cx="1408736" cy="894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Pneumococcal Disease </a:t>
          </a:r>
        </a:p>
      </dsp:txBody>
      <dsp:txXfrm>
        <a:off x="4059642" y="711221"/>
        <a:ext cx="1356336" cy="842147"/>
      </dsp:txXfrm>
    </dsp:sp>
    <dsp:sp modelId="{61278D51-9EFA-4589-8276-195354247D44}">
      <dsp:nvSpPr>
        <dsp:cNvPr id="0" name=""/>
        <dsp:cNvSpPr/>
      </dsp:nvSpPr>
      <dsp:spPr>
        <a:xfrm>
          <a:off x="1724679" y="1840576"/>
          <a:ext cx="1408736" cy="894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CD4CD-74F0-4387-880F-42BED891E001}">
      <dsp:nvSpPr>
        <dsp:cNvPr id="0" name=""/>
        <dsp:cNvSpPr/>
      </dsp:nvSpPr>
      <dsp:spPr>
        <a:xfrm>
          <a:off x="1881206" y="1989276"/>
          <a:ext cx="1408736" cy="894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INVASIVE</a:t>
          </a:r>
        </a:p>
      </dsp:txBody>
      <dsp:txXfrm>
        <a:off x="1907406" y="2015476"/>
        <a:ext cx="1356336" cy="842147"/>
      </dsp:txXfrm>
    </dsp:sp>
    <dsp:sp modelId="{52B05636-D230-40D8-9D1C-021255E9C32C}">
      <dsp:nvSpPr>
        <dsp:cNvPr id="0" name=""/>
        <dsp:cNvSpPr/>
      </dsp:nvSpPr>
      <dsp:spPr>
        <a:xfrm>
          <a:off x="2890" y="3144831"/>
          <a:ext cx="1408736" cy="894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BF1A0B-25AC-4BA1-8245-3710085BF7F9}">
      <dsp:nvSpPr>
        <dsp:cNvPr id="0" name=""/>
        <dsp:cNvSpPr/>
      </dsp:nvSpPr>
      <dsp:spPr>
        <a:xfrm>
          <a:off x="159417" y="3293531"/>
          <a:ext cx="1408736" cy="894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MENINGITIS</a:t>
          </a:r>
        </a:p>
      </dsp:txBody>
      <dsp:txXfrm>
        <a:off x="185617" y="3319731"/>
        <a:ext cx="1356336" cy="842147"/>
      </dsp:txXfrm>
    </dsp:sp>
    <dsp:sp modelId="{8A094C9A-4356-4F86-8104-FAB95E6A00E0}">
      <dsp:nvSpPr>
        <dsp:cNvPr id="0" name=""/>
        <dsp:cNvSpPr/>
      </dsp:nvSpPr>
      <dsp:spPr>
        <a:xfrm>
          <a:off x="1724679" y="3144831"/>
          <a:ext cx="1408736" cy="894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92626A-D2C2-4D9A-8D6D-A5CF58A8CEE4}">
      <dsp:nvSpPr>
        <dsp:cNvPr id="0" name=""/>
        <dsp:cNvSpPr/>
      </dsp:nvSpPr>
      <dsp:spPr>
        <a:xfrm>
          <a:off x="1881206" y="3293531"/>
          <a:ext cx="1408736" cy="894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BACTEREMIA</a:t>
          </a:r>
        </a:p>
      </dsp:txBody>
      <dsp:txXfrm>
        <a:off x="1907406" y="3319731"/>
        <a:ext cx="1356336" cy="842147"/>
      </dsp:txXfrm>
    </dsp:sp>
    <dsp:sp modelId="{2CFB6394-7113-4947-9DE5-CAFE37AD3932}">
      <dsp:nvSpPr>
        <dsp:cNvPr id="0" name=""/>
        <dsp:cNvSpPr/>
      </dsp:nvSpPr>
      <dsp:spPr>
        <a:xfrm>
          <a:off x="3446468" y="3144831"/>
          <a:ext cx="1408736" cy="894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548DCC-B12C-41A8-8D1A-FC80D8005D0A}">
      <dsp:nvSpPr>
        <dsp:cNvPr id="0" name=""/>
        <dsp:cNvSpPr/>
      </dsp:nvSpPr>
      <dsp:spPr>
        <a:xfrm>
          <a:off x="3602994" y="3293531"/>
          <a:ext cx="1408736" cy="894547"/>
        </a:xfrm>
        <a:prstGeom prst="roundRect">
          <a:avLst>
            <a:gd name="adj" fmla="val 10000"/>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rPr>
            <a:t>PNEUMONIA</a:t>
          </a:r>
        </a:p>
      </dsp:txBody>
      <dsp:txXfrm>
        <a:off x="3629194" y="3319731"/>
        <a:ext cx="1356336" cy="842147"/>
      </dsp:txXfrm>
    </dsp:sp>
    <dsp:sp modelId="{FAD423A7-3296-4D09-A7C7-CF9BAE82B912}">
      <dsp:nvSpPr>
        <dsp:cNvPr id="0" name=""/>
        <dsp:cNvSpPr/>
      </dsp:nvSpPr>
      <dsp:spPr>
        <a:xfrm>
          <a:off x="6029151" y="1840576"/>
          <a:ext cx="1408736" cy="894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B1D75C-7E03-48AB-8F73-F111C3B613D7}">
      <dsp:nvSpPr>
        <dsp:cNvPr id="0" name=""/>
        <dsp:cNvSpPr/>
      </dsp:nvSpPr>
      <dsp:spPr>
        <a:xfrm>
          <a:off x="6185678" y="1989276"/>
          <a:ext cx="1408736" cy="894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NONINVASIVE </a:t>
          </a:r>
        </a:p>
        <a:p>
          <a:pPr marL="0" lvl="0" indent="0" algn="ctr" defTabSz="622300">
            <a:lnSpc>
              <a:spcPct val="90000"/>
            </a:lnSpc>
            <a:spcBef>
              <a:spcPct val="0"/>
            </a:spcBef>
            <a:spcAft>
              <a:spcPct val="35000"/>
            </a:spcAft>
            <a:buNone/>
          </a:pPr>
          <a:r>
            <a:rPr lang="en-US" sz="1400" kern="1200" dirty="0"/>
            <a:t>(MUCOSAL)</a:t>
          </a:r>
        </a:p>
      </dsp:txBody>
      <dsp:txXfrm>
        <a:off x="6211878" y="2015476"/>
        <a:ext cx="1356336" cy="842147"/>
      </dsp:txXfrm>
    </dsp:sp>
    <dsp:sp modelId="{91B20E2C-D46F-4805-8B5D-741715366897}">
      <dsp:nvSpPr>
        <dsp:cNvPr id="0" name=""/>
        <dsp:cNvSpPr/>
      </dsp:nvSpPr>
      <dsp:spPr>
        <a:xfrm>
          <a:off x="5168257" y="3144831"/>
          <a:ext cx="1408736" cy="894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B53903-4A6D-4A97-BCB5-B85B43FF1996}">
      <dsp:nvSpPr>
        <dsp:cNvPr id="0" name=""/>
        <dsp:cNvSpPr/>
      </dsp:nvSpPr>
      <dsp:spPr>
        <a:xfrm>
          <a:off x="5324783" y="3293531"/>
          <a:ext cx="1408736" cy="894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ACUTE OTITIS MEDIA</a:t>
          </a:r>
        </a:p>
      </dsp:txBody>
      <dsp:txXfrm>
        <a:off x="5350983" y="3319731"/>
        <a:ext cx="1356336" cy="842147"/>
      </dsp:txXfrm>
    </dsp:sp>
    <dsp:sp modelId="{4B7439B1-5695-4E95-B3D4-DF82FFBA5EE5}">
      <dsp:nvSpPr>
        <dsp:cNvPr id="0" name=""/>
        <dsp:cNvSpPr/>
      </dsp:nvSpPr>
      <dsp:spPr>
        <a:xfrm>
          <a:off x="6890046" y="3144831"/>
          <a:ext cx="1408736" cy="894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EC8AB-38E5-4254-99F0-C965F9B17D71}">
      <dsp:nvSpPr>
        <dsp:cNvPr id="0" name=""/>
        <dsp:cNvSpPr/>
      </dsp:nvSpPr>
      <dsp:spPr>
        <a:xfrm>
          <a:off x="7046572" y="3293531"/>
          <a:ext cx="1408736" cy="894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SINUSITIS</a:t>
          </a:r>
        </a:p>
      </dsp:txBody>
      <dsp:txXfrm>
        <a:off x="7072772" y="3319731"/>
        <a:ext cx="1356336" cy="8421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vention" panose="020B0503020008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vention" panose="020B0503020008020204" pitchFamily="34" charset="0"/>
              </a:defRPr>
            </a:lvl1pPr>
          </a:lstStyle>
          <a:p>
            <a:fld id="{9666AB04-16FE-4906-B5AE-BFF797B8155A}" type="datetimeFigureOut">
              <a:rPr lang="en-GB" smtClean="0"/>
              <a:pPr/>
              <a:t>05/12/2023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vention" panose="020B0503020008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vention" panose="020B0503020008020204" pitchFamily="34" charset="0"/>
              </a:defRPr>
            </a:lvl1pPr>
          </a:lstStyle>
          <a:p>
            <a:fld id="{A2DD403B-0F6A-4C1F-AE63-FA1FF361F76A}" type="slidenum">
              <a:rPr lang="en-GB" smtClean="0"/>
              <a:pPr/>
              <a:t>‹#›</a:t>
            </a:fld>
            <a:endParaRPr lang="en-GB" dirty="0"/>
          </a:p>
        </p:txBody>
      </p:sp>
    </p:spTree>
    <p:extLst>
      <p:ext uri="{BB962C8B-B14F-4D97-AF65-F5344CB8AC3E}">
        <p14:creationId xmlns:p14="http://schemas.microsoft.com/office/powerpoint/2010/main" val="100942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vention" panose="020B0503020008020204" pitchFamily="34" charset="0"/>
        <a:ea typeface="+mn-ea"/>
        <a:cs typeface="+mn-cs"/>
      </a:defRPr>
    </a:lvl1pPr>
    <a:lvl2pPr marL="457200" algn="l" defTabSz="914400" rtl="0" eaLnBrk="1" latinLnBrk="0" hangingPunct="1">
      <a:defRPr sz="1200" b="0" i="0" kern="1200">
        <a:solidFill>
          <a:schemeClr val="tx1"/>
        </a:solidFill>
        <a:latin typeface="Invention" panose="020B0503020008020204" pitchFamily="34" charset="0"/>
        <a:ea typeface="+mn-ea"/>
        <a:cs typeface="+mn-cs"/>
      </a:defRPr>
    </a:lvl2pPr>
    <a:lvl3pPr marL="914400" algn="l" defTabSz="914400" rtl="0" eaLnBrk="1" latinLnBrk="0" hangingPunct="1">
      <a:defRPr sz="1200" b="0" i="0" kern="1200">
        <a:solidFill>
          <a:schemeClr val="tx1"/>
        </a:solidFill>
        <a:latin typeface="Invention" panose="020B0503020008020204" pitchFamily="34" charset="0"/>
        <a:ea typeface="+mn-ea"/>
        <a:cs typeface="+mn-cs"/>
      </a:defRPr>
    </a:lvl3pPr>
    <a:lvl4pPr marL="1371600" algn="l" defTabSz="914400" rtl="0" eaLnBrk="1" latinLnBrk="0" hangingPunct="1">
      <a:defRPr sz="1200" b="0" i="0" kern="1200">
        <a:solidFill>
          <a:schemeClr val="tx1"/>
        </a:solidFill>
        <a:latin typeface="Invention" panose="020B0503020008020204" pitchFamily="34" charset="0"/>
        <a:ea typeface="+mn-ea"/>
        <a:cs typeface="+mn-cs"/>
      </a:defRPr>
    </a:lvl4pPr>
    <a:lvl5pPr marL="1828800" algn="l" defTabSz="914400" rtl="0" eaLnBrk="1" latinLnBrk="0" hangingPunct="1">
      <a:defRPr sz="1200" b="0" i="0" kern="1200">
        <a:solidFill>
          <a:schemeClr val="tx1"/>
        </a:solidFill>
        <a:latin typeface="Invention" panose="020B0503020008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uptodate.com/contents/pneumococcal-pneumonia-in-patients-requiring-hospitalization/abstract/1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ptodate.com/contents/pneumococcal-pneumonia-in-patients-requiring-hospitalization/abstract/23"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uptodate.com/contents/pneumococcal-pneumonia-in-patients-requiring-hospitalization/abstract/24"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uptodate.com/contents/pneumococcal-pneumonia-in-patients-requiring-hospitalization/abstract/3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uptodate.com/contents/pneumococcal-pneumonia-in-patients-requiring-hospitalization/abstract/32"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uptodate.com/contents/pneumococcal-pneumonia-in-patients-requiring-hospitalization/abstract/33"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ptodate.com/contents/pneumococcal-pneumonia-in-patients-requiring-hospitalization/abstract/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A2DD403B-0F6A-4C1F-AE63-FA1FF361F76A}" type="slidenum">
              <a:rPr kumimoji="0" lang="en-GB" sz="1200" b="0" i="0" u="none" strike="noStrike" kern="1200" cap="none" spc="0" normalizeH="0" baseline="0" noProof="0" smtClean="0">
                <a:ln>
                  <a:noFill/>
                </a:ln>
                <a:solidFill>
                  <a:prstClr val="black"/>
                </a:solidFill>
                <a:effectLst/>
                <a:uLnTx/>
                <a:uFillTx/>
                <a:latin typeface="Invention" panose="020B0503020008020204"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Tree>
    <p:extLst>
      <p:ext uri="{BB962C8B-B14F-4D97-AF65-F5344CB8AC3E}">
        <p14:creationId xmlns:p14="http://schemas.microsoft.com/office/powerpoint/2010/main" val="2062155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A2DD403B-0F6A-4C1F-AE63-FA1FF361F76A}" type="slidenum">
              <a:rPr kumimoji="0" lang="en-GB" sz="1200" b="0" i="0" u="none" strike="noStrike" kern="1200" cap="none" spc="0" normalizeH="0" baseline="0" noProof="0" smtClean="0">
                <a:ln>
                  <a:noFill/>
                </a:ln>
                <a:solidFill>
                  <a:prstClr val="black"/>
                </a:solidFill>
                <a:effectLst/>
                <a:uLnTx/>
                <a:uFillTx/>
                <a:latin typeface="Invention" panose="020B0503020008020204"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Tree>
    <p:extLst>
      <p:ext uri="{BB962C8B-B14F-4D97-AF65-F5344CB8AC3E}">
        <p14:creationId xmlns:p14="http://schemas.microsoft.com/office/powerpoint/2010/main" val="711811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A2DD403B-0F6A-4C1F-AE63-FA1FF361F76A}" type="slidenum">
              <a:rPr kumimoji="0" lang="en-GB" sz="1200" b="0" i="0" u="none" strike="noStrike" kern="1200" cap="none" spc="0" normalizeH="0" baseline="0" noProof="0" smtClean="0">
                <a:ln>
                  <a:noFill/>
                </a:ln>
                <a:solidFill>
                  <a:prstClr val="black"/>
                </a:solidFill>
                <a:effectLst/>
                <a:uLnTx/>
                <a:uFillTx/>
                <a:latin typeface="Invention" panose="020B0503020008020204"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Tree>
    <p:extLst>
      <p:ext uri="{BB962C8B-B14F-4D97-AF65-F5344CB8AC3E}">
        <p14:creationId xmlns:p14="http://schemas.microsoft.com/office/powerpoint/2010/main" val="1594510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A2DD403B-0F6A-4C1F-AE63-FA1FF361F76A}" type="slidenum">
              <a:rPr lang="en-GB" smtClean="0"/>
              <a:pPr/>
              <a:t>15</a:t>
            </a:fld>
            <a:endParaRPr lang="en-GB" dirty="0"/>
          </a:p>
        </p:txBody>
      </p:sp>
    </p:spTree>
    <p:extLst>
      <p:ext uri="{BB962C8B-B14F-4D97-AF65-F5344CB8AC3E}">
        <p14:creationId xmlns:p14="http://schemas.microsoft.com/office/powerpoint/2010/main" val="4245299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 data</a:t>
            </a:r>
          </a:p>
        </p:txBody>
      </p:sp>
      <p:sp>
        <p:nvSpPr>
          <p:cNvPr id="4" name="Slide Number Placeholder 3"/>
          <p:cNvSpPr>
            <a:spLocks noGrp="1"/>
          </p:cNvSpPr>
          <p:nvPr>
            <p:ph type="sldNum" sz="quarter" idx="10"/>
          </p:nvPr>
        </p:nvSpPr>
        <p:spPr/>
        <p:txBody>
          <a:bodyPr/>
          <a:lstStyle/>
          <a:p>
            <a:fld id="{DD95B543-0236-4AEE-9F15-C7CF1150485F}" type="slidenum">
              <a:rPr lang="cs-CZ" smtClean="0"/>
              <a:t>16</a:t>
            </a:fld>
            <a:endParaRPr lang="cs-CZ"/>
          </a:p>
        </p:txBody>
      </p:sp>
    </p:spTree>
    <p:extLst>
      <p:ext uri="{BB962C8B-B14F-4D97-AF65-F5344CB8AC3E}">
        <p14:creationId xmlns:p14="http://schemas.microsoft.com/office/powerpoint/2010/main" val="3633185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ASIAN and European data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Even as other causative organisms of CAP were demonstrated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influenza, </a:t>
            </a:r>
            <a:r>
              <a:rPr lang="en-US" sz="1200" b="0" i="1" kern="1200" dirty="0">
                <a:solidFill>
                  <a:schemeClr val="tx1"/>
                </a:solidFill>
                <a:effectLst/>
                <a:latin typeface="+mn-lt"/>
                <a:ea typeface="+mn-ea"/>
                <a:cs typeface="+mn-cs"/>
              </a:rPr>
              <a:t>Mycoplasma</a:t>
            </a:r>
            <a:r>
              <a:rPr lang="en-US" sz="1200" b="0" i="0" kern="1200" dirty="0">
                <a:solidFill>
                  <a:schemeClr val="tx1"/>
                </a:solidFill>
                <a:effectLst/>
                <a:latin typeface="+mn-lt"/>
                <a:ea typeface="+mn-ea"/>
                <a:cs typeface="+mn-cs"/>
              </a:rPr>
              <a:t>, other respiratory viruses, </a:t>
            </a:r>
            <a:r>
              <a:rPr lang="en-US" sz="1200" b="0" i="1" kern="1200" dirty="0" err="1">
                <a:solidFill>
                  <a:schemeClr val="tx1"/>
                </a:solidFill>
                <a:effectLst/>
                <a:latin typeface="+mn-lt"/>
                <a:ea typeface="+mn-ea"/>
                <a:cs typeface="+mn-cs"/>
              </a:rPr>
              <a:t>Haemophilus</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Moraxella, </a:t>
            </a:r>
            <a:r>
              <a:rPr lang="en-US" sz="1200" b="0" i="0" kern="1200" dirty="0">
                <a:solidFill>
                  <a:schemeClr val="tx1"/>
                </a:solidFill>
                <a:effectLst/>
                <a:latin typeface="+mn-lt"/>
                <a:ea typeface="+mn-ea"/>
                <a:cs typeface="+mn-cs"/>
              </a:rPr>
              <a:t>and </a:t>
            </a:r>
            <a:r>
              <a:rPr lang="en-US" sz="1200" b="0" i="1" kern="1200" dirty="0">
                <a:solidFill>
                  <a:schemeClr val="tx1"/>
                </a:solidFill>
                <a:effectLst/>
                <a:latin typeface="+mn-lt"/>
                <a:ea typeface="+mn-ea"/>
                <a:cs typeface="+mn-cs"/>
              </a:rPr>
              <a:t>Chlamydia </a:t>
            </a:r>
            <a:r>
              <a:rPr lang="en-US" sz="1200" b="0" i="0" kern="1200" dirty="0" err="1">
                <a:solidFill>
                  <a:schemeClr val="tx1"/>
                </a:solidFill>
                <a:effectLst/>
                <a:latin typeface="+mn-lt"/>
                <a:ea typeface="+mn-ea"/>
                <a:cs typeface="+mn-cs"/>
              </a:rPr>
              <a:t>spp</a:t>
            </a:r>
            <a:r>
              <a:rPr lang="en-US" sz="1200" b="0" i="0" kern="1200" dirty="0">
                <a:solidFill>
                  <a:schemeClr val="tx1"/>
                </a:solidFill>
                <a:effectLst/>
                <a:latin typeface="+mn-lt"/>
                <a:ea typeface="+mn-ea"/>
                <a:cs typeface="+mn-cs"/>
              </a:rPr>
              <a:t>), pneumococcus continued to be the major cause of pneumonia in adults through the 1960s. Studies since then have shown a declining proportion of pneumonia to be due to this organism </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17</a:t>
            </a:fld>
            <a:endParaRPr lang="cs-CZ"/>
          </a:p>
        </p:txBody>
      </p:sp>
    </p:spTree>
    <p:extLst>
      <p:ext uri="{BB962C8B-B14F-4D97-AF65-F5344CB8AC3E}">
        <p14:creationId xmlns:p14="http://schemas.microsoft.com/office/powerpoint/2010/main" val="76299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Factors that have contributed to the decline in </a:t>
            </a:r>
            <a:r>
              <a:rPr lang="en-US" sz="1200" b="0" i="1" kern="1200" dirty="0">
                <a:solidFill>
                  <a:schemeClr val="tx1"/>
                </a:solidFill>
                <a:effectLst/>
                <a:latin typeface="+mn-lt"/>
                <a:ea typeface="+mn-ea"/>
                <a:cs typeface="+mn-cs"/>
              </a:rPr>
              <a:t>S. </a:t>
            </a:r>
            <a:r>
              <a:rPr lang="en-US" sz="1200" b="0" i="1" kern="1200" dirty="0" err="1">
                <a:solidFill>
                  <a:schemeClr val="tx1"/>
                </a:solidFill>
                <a:effectLst/>
                <a:latin typeface="+mn-lt"/>
                <a:ea typeface="+mn-ea"/>
                <a:cs typeface="+mn-cs"/>
              </a:rPr>
              <a:t>pneumoniae</a:t>
            </a:r>
            <a:r>
              <a:rPr lang="en-US" sz="1200" b="0" i="0" kern="1200" dirty="0">
                <a:solidFill>
                  <a:schemeClr val="tx1"/>
                </a:solidFill>
                <a:effectLst/>
                <a:latin typeface="+mn-lt"/>
                <a:ea typeface="+mn-ea"/>
                <a:cs typeface="+mn-cs"/>
              </a:rPr>
              <a:t> as a cause of CAP include the widespread acceptance of pneumococcal vaccines by adults, a substantial reduction in cigarette smoking by adults (these two factors likely distinguish the United States from Europe), and the universal use of pneumococcal conjugate vaccines in children. </a:t>
            </a:r>
          </a:p>
          <a:p>
            <a:r>
              <a:rPr lang="en-US" sz="1200" b="0" i="0" kern="1200" dirty="0">
                <a:solidFill>
                  <a:schemeClr val="tx1"/>
                </a:solidFill>
                <a:effectLst/>
                <a:latin typeface="+mn-lt"/>
                <a:ea typeface="+mn-ea"/>
                <a:cs typeface="+mn-cs"/>
              </a:rPr>
              <a:t>Comorbid conditions are a significant predictor of poor outcome in </a:t>
            </a:r>
            <a:r>
              <a:rPr lang="en-US" sz="1200" b="0" i="0" kern="1200" dirty="0" err="1">
                <a:solidFill>
                  <a:schemeClr val="tx1"/>
                </a:solidFill>
                <a:effectLst/>
                <a:latin typeface="+mn-lt"/>
                <a:ea typeface="+mn-ea"/>
                <a:cs typeface="+mn-cs"/>
              </a:rPr>
              <a:t>bacteremic</a:t>
            </a:r>
            <a:r>
              <a:rPr lang="en-US" sz="1200" b="0" i="0" kern="1200" dirty="0">
                <a:solidFill>
                  <a:schemeClr val="tx1"/>
                </a:solidFill>
                <a:effectLst/>
                <a:latin typeface="+mn-lt"/>
                <a:ea typeface="+mn-ea"/>
                <a:cs typeface="+mn-cs"/>
              </a:rPr>
              <a:t> pneumococcal disease.</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18</a:t>
            </a:fld>
            <a:endParaRPr lang="cs-CZ"/>
          </a:p>
        </p:txBody>
      </p:sp>
    </p:spTree>
    <p:extLst>
      <p:ext uri="{BB962C8B-B14F-4D97-AF65-F5344CB8AC3E}">
        <p14:creationId xmlns:p14="http://schemas.microsoft.com/office/powerpoint/2010/main" val="856061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Factors that have contributed to the decline in </a:t>
            </a:r>
            <a:r>
              <a:rPr lang="en-US" sz="1200" b="0" i="1" kern="1200" dirty="0">
                <a:solidFill>
                  <a:schemeClr val="tx1"/>
                </a:solidFill>
                <a:effectLst/>
                <a:latin typeface="+mn-lt"/>
                <a:ea typeface="+mn-ea"/>
                <a:cs typeface="+mn-cs"/>
              </a:rPr>
              <a:t>S. </a:t>
            </a:r>
            <a:r>
              <a:rPr lang="en-US" sz="1200" b="0" i="1" kern="1200" dirty="0" err="1">
                <a:solidFill>
                  <a:schemeClr val="tx1"/>
                </a:solidFill>
                <a:effectLst/>
                <a:latin typeface="+mn-lt"/>
                <a:ea typeface="+mn-ea"/>
                <a:cs typeface="+mn-cs"/>
              </a:rPr>
              <a:t>pneumoniae</a:t>
            </a:r>
            <a:r>
              <a:rPr lang="en-US" sz="1200" b="0" i="0" kern="1200" dirty="0">
                <a:solidFill>
                  <a:schemeClr val="tx1"/>
                </a:solidFill>
                <a:effectLst/>
                <a:latin typeface="+mn-lt"/>
                <a:ea typeface="+mn-ea"/>
                <a:cs typeface="+mn-cs"/>
              </a:rPr>
              <a:t> as a cause of CAP include the widespread acceptance of pneumococcal vaccines by adults, a substantial reduction in cigarette smoking by adults (these two factors likely distinguish the United States from Europe), and the universal use of pneumococcal conjugate vaccines in children. </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19</a:t>
            </a:fld>
            <a:endParaRPr lang="cs-CZ"/>
          </a:p>
        </p:txBody>
      </p:sp>
    </p:spTree>
    <p:extLst>
      <p:ext uri="{BB962C8B-B14F-4D97-AF65-F5344CB8AC3E}">
        <p14:creationId xmlns:p14="http://schemas.microsoft.com/office/powerpoint/2010/main" val="131463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2">
            <a:extLst>
              <a:ext uri="{FF2B5EF4-FFF2-40B4-BE49-F238E27FC236}">
                <a16:creationId xmlns:a16="http://schemas.microsoft.com/office/drawing/2014/main" id="{9D7ED4CF-DD78-4AF2-9D8D-E89232F72339}"/>
              </a:ext>
            </a:extLst>
          </p:cNvPr>
          <p:cNvSpPr>
            <a:spLocks noGrp="1" noRot="1" noChangeAspect="1" noChangeArrowheads="1" noTextEdit="1"/>
          </p:cNvSpPr>
          <p:nvPr>
            <p:ph type="sldImg"/>
          </p:nvPr>
        </p:nvSpPr>
        <p:spPr bwMode="auto">
          <a:xfrm>
            <a:off x="1497013" y="471488"/>
            <a:ext cx="4175125" cy="2349500"/>
          </a:xfrm>
          <a:solidFill>
            <a:srgbClr val="FFFFFF"/>
          </a:solidFill>
          <a:ln>
            <a:solidFill>
              <a:srgbClr val="000000"/>
            </a:solidFill>
            <a:miter lim="800000"/>
            <a:headEnd/>
            <a:tailEnd/>
          </a:ln>
        </p:spPr>
      </p:sp>
      <p:sp>
        <p:nvSpPr>
          <p:cNvPr id="100355" name="Text Box 3">
            <a:extLst>
              <a:ext uri="{FF2B5EF4-FFF2-40B4-BE49-F238E27FC236}">
                <a16:creationId xmlns:a16="http://schemas.microsoft.com/office/drawing/2014/main" id="{A5BF7BE4-BAC3-4B04-AA0F-FF4D8CD979B5}"/>
              </a:ext>
            </a:extLst>
          </p:cNvPr>
          <p:cNvSpPr>
            <a:spLocks noGrp="1" noChangeArrowheads="1"/>
          </p:cNvSpPr>
          <p:nvPr>
            <p:ph type="body" idx="1"/>
          </p:nvPr>
        </p:nvSpPr>
        <p:spPr bwMode="auto">
          <a:xfrm>
            <a:off x="1543050" y="2974975"/>
            <a:ext cx="4648200" cy="4508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spcAft>
                <a:spcPts val="2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b="1">
                <a:solidFill>
                  <a:srgbClr val="000000"/>
                </a:solidFill>
                <a:latin typeface="Arial" panose="020B0604020202020204" pitchFamily="34" charset="0"/>
              </a:rPr>
              <a:t>Key Points</a:t>
            </a:r>
          </a:p>
          <a:p>
            <a:pPr eaLnBrk="1" hangingPunct="1">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solidFill>
                  <a:srgbClr val="000000"/>
                </a:solidFill>
                <a:latin typeface="Arial" panose="020B0604020202020204" pitchFamily="34" charset="0"/>
              </a:rPr>
              <a:t>Pneumococcal disease presents differently in children and adults.</a:t>
            </a:r>
          </a:p>
          <a:p>
            <a:pPr>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solidFill>
                  <a:srgbClr val="000000"/>
                </a:solidFill>
                <a:latin typeface="Arial" panose="020B0604020202020204" pitchFamily="34" charset="0"/>
              </a:rPr>
              <a:t>In young children, acute otitis media is by far the most common presentation of pneumococcal disease.</a:t>
            </a:r>
          </a:p>
          <a:p>
            <a:pPr eaLnBrk="1" hangingPunct="1">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solidFill>
                  <a:srgbClr val="000000"/>
                </a:solidFill>
                <a:latin typeface="Arial" panose="020B0604020202020204" pitchFamily="34" charset="0"/>
              </a:rPr>
              <a:t>In adults, pneumococcal pneumonia constitutes the vast majority of disease.</a:t>
            </a:r>
          </a:p>
          <a:p>
            <a:pPr eaLnBrk="1" hangingPunct="1">
              <a:spcAft>
                <a:spcPts val="2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1000" b="1">
              <a:solidFill>
                <a:srgbClr val="000000"/>
              </a:solidFill>
              <a:latin typeface="Arial" panose="020B0604020202020204" pitchFamily="34" charset="0"/>
            </a:endParaRPr>
          </a:p>
          <a:p>
            <a:pPr eaLnBrk="1" hangingPunct="1">
              <a:spcAft>
                <a:spcPts val="2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b="1">
                <a:solidFill>
                  <a:srgbClr val="000000"/>
                </a:solidFill>
                <a:latin typeface="Arial" panose="020B0604020202020204" pitchFamily="34" charset="0"/>
              </a:rPr>
              <a:t>Notes</a:t>
            </a:r>
          </a:p>
          <a:p>
            <a:pPr eaLnBrk="1" hangingPunct="1">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solidFill>
                  <a:srgbClr val="000000"/>
                </a:solidFill>
                <a:latin typeface="Arial" panose="020B0604020202020204" pitchFamily="34" charset="0"/>
              </a:rPr>
              <a:t>Pneumococci are identified in approximately 28% to 55% of acute otitis media cases.</a:t>
            </a:r>
            <a:r>
              <a:rPr lang="en-US" altLang="en-US" sz="1000" baseline="30000">
                <a:solidFill>
                  <a:srgbClr val="000000"/>
                </a:solidFill>
                <a:latin typeface="Arial" panose="020B0604020202020204" pitchFamily="34" charset="0"/>
              </a:rPr>
              <a:t>1</a:t>
            </a:r>
            <a:endParaRPr lang="en-US" altLang="en-US" sz="1000">
              <a:solidFill>
                <a:srgbClr val="000000"/>
              </a:solidFill>
              <a:latin typeface="Arial" panose="020B0604020202020204" pitchFamily="34" charset="0"/>
            </a:endParaRPr>
          </a:p>
          <a:p>
            <a:pPr>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latin typeface="Arial" panose="020B0604020202020204" pitchFamily="34" charset="0"/>
              </a:rPr>
              <a:t>According to modeling based on 2004 statistics, nonbacteremic pneumonia affects more than 440,000 adults aged 50 years and older in the United States.</a:t>
            </a:r>
            <a:r>
              <a:rPr lang="en-US" altLang="en-US" sz="1000" baseline="30000">
                <a:latin typeface="Arial" panose="020B0604020202020204" pitchFamily="34" charset="0"/>
              </a:rPr>
              <a:t>2</a:t>
            </a:r>
          </a:p>
          <a:p>
            <a:pPr>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latin typeface="Arial" panose="020B0604020202020204" pitchFamily="34" charset="0"/>
              </a:rPr>
              <a:t>Based on data from a systematic literature review and meta-analysis of community-acquired pneumonia studies reporting pneumococcal detection, Said et al estimated that 25% of pneumococcal pneumonia cases are bacteremic.</a:t>
            </a:r>
            <a:r>
              <a:rPr lang="en-US" altLang="en-US" sz="1000" baseline="30000">
                <a:latin typeface="Arial" panose="020B0604020202020204" pitchFamily="34" charset="0"/>
              </a:rPr>
              <a:t>3</a:t>
            </a:r>
            <a:r>
              <a:rPr lang="en-US" altLang="en-US" sz="1000">
                <a:latin typeface="Arial" panose="020B0604020202020204" pitchFamily="34" charset="0"/>
              </a:rPr>
              <a:t> </a:t>
            </a:r>
          </a:p>
          <a:p>
            <a:pPr>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1000" b="1">
              <a:solidFill>
                <a:srgbClr val="000000"/>
              </a:solidFill>
              <a:latin typeface="Arial" panose="020B0604020202020204" pitchFamily="34" charset="0"/>
            </a:endParaRPr>
          </a:p>
          <a:p>
            <a:pPr>
              <a:spcAft>
                <a:spcPts val="2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b="1">
                <a:solidFill>
                  <a:srgbClr val="000000"/>
                </a:solidFill>
                <a:latin typeface="Arial" panose="020B0604020202020204" pitchFamily="34" charset="0"/>
              </a:rPr>
              <a:t>References</a:t>
            </a:r>
            <a:endParaRPr lang="en-US" altLang="en-US" sz="1000">
              <a:solidFill>
                <a:srgbClr val="000000"/>
              </a:solidFill>
              <a:latin typeface="Arial" panose="020B0604020202020204" pitchFamily="34" charset="0"/>
            </a:endParaRPr>
          </a:p>
          <a:p>
            <a:pPr>
              <a:spcAft>
                <a:spcPts val="200"/>
              </a:spcAft>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latin typeface="Arial" panose="020B0604020202020204" pitchFamily="34" charset="0"/>
              </a:rPr>
              <a:t>Centers for Disease Control and Prevention. Pneumococcal disease. </a:t>
            </a:r>
            <a:r>
              <a:rPr lang="en-US" altLang="en-US" sz="1000">
                <a:solidFill>
                  <a:srgbClr val="000000"/>
                </a:solidFill>
                <a:latin typeface="Arial" panose="020B0604020202020204" pitchFamily="34" charset="0"/>
              </a:rPr>
              <a:t>In: Atkinson W, Wolfe S, Hamborsky J, eds. </a:t>
            </a:r>
            <a:r>
              <a:rPr lang="en-US" altLang="en-US" sz="1000" i="1">
                <a:solidFill>
                  <a:srgbClr val="000000"/>
                </a:solidFill>
                <a:latin typeface="Arial" panose="020B0604020202020204" pitchFamily="34" charset="0"/>
              </a:rPr>
              <a:t>Epidemiology and Prevention of Vaccine-Preventable Diseases. </a:t>
            </a:r>
            <a:r>
              <a:rPr lang="en-US" altLang="en-US" sz="1000">
                <a:solidFill>
                  <a:srgbClr val="000000"/>
                </a:solidFill>
                <a:latin typeface="Arial" panose="020B0604020202020204" pitchFamily="34" charset="0"/>
              </a:rPr>
              <a:t>12th ed., second printing. Washington, DC: Public Health Foundation; </a:t>
            </a:r>
            <a:r>
              <a:rPr lang="en-US" altLang="en-US" sz="1000">
                <a:latin typeface="Arial" panose="020B0604020202020204" pitchFamily="34" charset="0"/>
              </a:rPr>
              <a:t>2012:233-248. </a:t>
            </a:r>
          </a:p>
          <a:p>
            <a:pPr>
              <a:spcAft>
                <a:spcPts val="200"/>
              </a:spcAft>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a-DK" altLang="en-US" sz="1000">
                <a:solidFill>
                  <a:srgbClr val="000000"/>
                </a:solidFill>
                <a:latin typeface="Arial" panose="020B0604020202020204" pitchFamily="34" charset="0"/>
              </a:rPr>
              <a:t>Huang SS, Johnson KM, Ray GT, et al. Healthcare utilization and cost of pneumococcal disease in the United States. </a:t>
            </a:r>
            <a:r>
              <a:rPr lang="da-DK" altLang="en-US" sz="1000" i="1">
                <a:solidFill>
                  <a:srgbClr val="000000"/>
                </a:solidFill>
                <a:latin typeface="Arial" panose="020B0604020202020204" pitchFamily="34" charset="0"/>
              </a:rPr>
              <a:t>Vaccine. </a:t>
            </a:r>
            <a:r>
              <a:rPr lang="da-DK" altLang="en-US" sz="1000">
                <a:solidFill>
                  <a:srgbClr val="000000"/>
                </a:solidFill>
                <a:latin typeface="Arial" panose="020B0604020202020204" pitchFamily="34" charset="0"/>
              </a:rPr>
              <a:t>2011;29(18):3398-3412.</a:t>
            </a:r>
          </a:p>
          <a:p>
            <a:pPr>
              <a:spcAft>
                <a:spcPts val="200"/>
              </a:spcAft>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latin typeface="Arial" panose="020B0604020202020204" pitchFamily="34" charset="0"/>
              </a:rPr>
              <a:t>Said MA, Johnson HL, Nonyane BA, et al. Estimating the burden of pneumococcal pneumonia among adults: a systematic review and meta-analysis of diagnostic techniques. </a:t>
            </a:r>
            <a:r>
              <a:rPr lang="en-US" altLang="en-US" sz="1000" i="1">
                <a:solidFill>
                  <a:srgbClr val="000000"/>
                </a:solidFill>
                <a:latin typeface="Arial" panose="020B0604020202020204" pitchFamily="34" charset="0"/>
              </a:rPr>
              <a:t>PLoS One. </a:t>
            </a:r>
            <a:r>
              <a:rPr lang="en-US" altLang="en-US" sz="1000">
                <a:solidFill>
                  <a:srgbClr val="000000"/>
                </a:solidFill>
                <a:latin typeface="Arial" panose="020B0604020202020204" pitchFamily="34" charset="0"/>
              </a:rPr>
              <a:t>2013</a:t>
            </a:r>
            <a:r>
              <a:rPr lang="en-US" altLang="en-US" sz="1000" i="1">
                <a:solidFill>
                  <a:srgbClr val="000000"/>
                </a:solidFill>
                <a:latin typeface="Arial" panose="020B0604020202020204" pitchFamily="34" charset="0"/>
              </a:rPr>
              <a:t>;</a:t>
            </a:r>
            <a:r>
              <a:rPr lang="en-US" altLang="en-US" sz="1000">
                <a:solidFill>
                  <a:srgbClr val="000000"/>
                </a:solidFill>
                <a:latin typeface="Arial" panose="020B0604020202020204" pitchFamily="34" charset="0"/>
              </a:rPr>
              <a:t>8:e60273.</a:t>
            </a:r>
            <a:endParaRPr lang="en-US" altLang="en-US" sz="1000">
              <a:latin typeface="Arial" panose="020B0604020202020204" pitchFamily="34" charset="0"/>
            </a:endParaRPr>
          </a:p>
          <a:p>
            <a:pPr>
              <a:spcAft>
                <a:spcPts val="200"/>
              </a:spcAft>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a-DK" altLang="en-US" sz="1000">
              <a:solidFill>
                <a:srgbClr val="000000"/>
              </a:solidFill>
              <a:latin typeface="Arial" panose="020B0604020202020204" pitchFamily="34" charset="0"/>
            </a:endParaRPr>
          </a:p>
          <a:p>
            <a:pPr>
              <a:spcAft>
                <a:spcPts val="2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1000">
              <a:solidFill>
                <a:srgbClr val="000000"/>
              </a:solidFill>
              <a:latin typeface="Arial" panose="020B0604020202020204" pitchFamily="34" charset="0"/>
            </a:endParaRPr>
          </a:p>
          <a:p>
            <a:pPr eaLnBrk="1" hangingPunct="1">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1000">
              <a:solidFill>
                <a:srgbClr val="000000"/>
              </a:solidFill>
              <a:latin typeface="Arial" panose="020B0604020202020204" pitchFamily="34" charset="0"/>
            </a:endParaRPr>
          </a:p>
        </p:txBody>
      </p:sp>
    </p:spTree>
    <p:extLst>
      <p:ext uri="{BB962C8B-B14F-4D97-AF65-F5344CB8AC3E}">
        <p14:creationId xmlns:p14="http://schemas.microsoft.com/office/powerpoint/2010/main" val="1825752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2">
            <a:extLst>
              <a:ext uri="{FF2B5EF4-FFF2-40B4-BE49-F238E27FC236}">
                <a16:creationId xmlns:a16="http://schemas.microsoft.com/office/drawing/2014/main" id="{9D7ED4CF-DD78-4AF2-9D8D-E89232F72339}"/>
              </a:ext>
            </a:extLst>
          </p:cNvPr>
          <p:cNvSpPr>
            <a:spLocks noGrp="1" noRot="1" noChangeAspect="1" noChangeArrowheads="1" noTextEdit="1"/>
          </p:cNvSpPr>
          <p:nvPr>
            <p:ph type="sldImg"/>
          </p:nvPr>
        </p:nvSpPr>
        <p:spPr bwMode="auto">
          <a:xfrm>
            <a:off x="1497013" y="471488"/>
            <a:ext cx="4175125" cy="2349500"/>
          </a:xfrm>
          <a:solidFill>
            <a:srgbClr val="FFFFFF"/>
          </a:solidFill>
          <a:ln>
            <a:solidFill>
              <a:srgbClr val="000000"/>
            </a:solidFill>
            <a:miter lim="800000"/>
            <a:headEnd/>
            <a:tailEnd/>
          </a:ln>
        </p:spPr>
      </p:sp>
      <p:sp>
        <p:nvSpPr>
          <p:cNvPr id="100355" name="Text Box 3">
            <a:extLst>
              <a:ext uri="{FF2B5EF4-FFF2-40B4-BE49-F238E27FC236}">
                <a16:creationId xmlns:a16="http://schemas.microsoft.com/office/drawing/2014/main" id="{A5BF7BE4-BAC3-4B04-AA0F-FF4D8CD979B5}"/>
              </a:ext>
            </a:extLst>
          </p:cNvPr>
          <p:cNvSpPr>
            <a:spLocks noGrp="1" noChangeArrowheads="1"/>
          </p:cNvSpPr>
          <p:nvPr>
            <p:ph type="body" idx="1"/>
          </p:nvPr>
        </p:nvSpPr>
        <p:spPr bwMode="auto">
          <a:xfrm>
            <a:off x="1543050" y="2974975"/>
            <a:ext cx="4648200" cy="45085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spcAft>
                <a:spcPts val="2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b="1">
                <a:solidFill>
                  <a:srgbClr val="000000"/>
                </a:solidFill>
                <a:latin typeface="Arial" panose="020B0604020202020204" pitchFamily="34" charset="0"/>
              </a:rPr>
              <a:t>Key Points</a:t>
            </a:r>
          </a:p>
          <a:p>
            <a:pPr eaLnBrk="1" hangingPunct="1">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solidFill>
                  <a:srgbClr val="000000"/>
                </a:solidFill>
                <a:latin typeface="Arial" panose="020B0604020202020204" pitchFamily="34" charset="0"/>
              </a:rPr>
              <a:t>Pneumococcal disease presents differently in children and adults.</a:t>
            </a:r>
          </a:p>
          <a:p>
            <a:pPr>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solidFill>
                  <a:srgbClr val="000000"/>
                </a:solidFill>
                <a:latin typeface="Arial" panose="020B0604020202020204" pitchFamily="34" charset="0"/>
              </a:rPr>
              <a:t>In young children, acute otitis media is by far the most common presentation of pneumococcal disease.</a:t>
            </a:r>
          </a:p>
          <a:p>
            <a:pPr eaLnBrk="1" hangingPunct="1">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solidFill>
                  <a:srgbClr val="000000"/>
                </a:solidFill>
                <a:latin typeface="Arial" panose="020B0604020202020204" pitchFamily="34" charset="0"/>
              </a:rPr>
              <a:t>In adults, pneumococcal pneumonia constitutes the vast majority of disease.</a:t>
            </a:r>
          </a:p>
          <a:p>
            <a:pPr eaLnBrk="1" hangingPunct="1">
              <a:spcAft>
                <a:spcPts val="2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1000" b="1">
              <a:solidFill>
                <a:srgbClr val="000000"/>
              </a:solidFill>
              <a:latin typeface="Arial" panose="020B0604020202020204" pitchFamily="34" charset="0"/>
            </a:endParaRPr>
          </a:p>
          <a:p>
            <a:pPr eaLnBrk="1" hangingPunct="1">
              <a:spcAft>
                <a:spcPts val="2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b="1">
                <a:solidFill>
                  <a:srgbClr val="000000"/>
                </a:solidFill>
                <a:latin typeface="Arial" panose="020B0604020202020204" pitchFamily="34" charset="0"/>
              </a:rPr>
              <a:t>Notes</a:t>
            </a:r>
          </a:p>
          <a:p>
            <a:pPr eaLnBrk="1" hangingPunct="1">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solidFill>
                  <a:srgbClr val="000000"/>
                </a:solidFill>
                <a:latin typeface="Arial" panose="020B0604020202020204" pitchFamily="34" charset="0"/>
              </a:rPr>
              <a:t>Pneumococci are identified in approximately 28% to 55% of acute otitis media cases.</a:t>
            </a:r>
            <a:r>
              <a:rPr lang="en-US" altLang="en-US" sz="1000" baseline="30000">
                <a:solidFill>
                  <a:srgbClr val="000000"/>
                </a:solidFill>
                <a:latin typeface="Arial" panose="020B0604020202020204" pitchFamily="34" charset="0"/>
              </a:rPr>
              <a:t>1</a:t>
            </a:r>
            <a:endParaRPr lang="en-US" altLang="en-US" sz="1000">
              <a:solidFill>
                <a:srgbClr val="000000"/>
              </a:solidFill>
              <a:latin typeface="Arial" panose="020B0604020202020204" pitchFamily="34" charset="0"/>
            </a:endParaRPr>
          </a:p>
          <a:p>
            <a:pPr>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latin typeface="Arial" panose="020B0604020202020204" pitchFamily="34" charset="0"/>
              </a:rPr>
              <a:t>According to modeling based on 2004 statistics, nonbacteremic pneumonia affects more than 440,000 adults aged 50 years and older in the United States.</a:t>
            </a:r>
            <a:r>
              <a:rPr lang="en-US" altLang="en-US" sz="1000" baseline="30000">
                <a:latin typeface="Arial" panose="020B0604020202020204" pitchFamily="34" charset="0"/>
              </a:rPr>
              <a:t>2</a:t>
            </a:r>
          </a:p>
          <a:p>
            <a:pPr>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latin typeface="Arial" panose="020B0604020202020204" pitchFamily="34" charset="0"/>
              </a:rPr>
              <a:t>Based on data from a systematic literature review and meta-analysis of community-acquired pneumonia studies reporting pneumococcal detection, Said et al estimated that 25% of pneumococcal pneumonia cases are bacteremic.</a:t>
            </a:r>
            <a:r>
              <a:rPr lang="en-US" altLang="en-US" sz="1000" baseline="30000">
                <a:latin typeface="Arial" panose="020B0604020202020204" pitchFamily="34" charset="0"/>
              </a:rPr>
              <a:t>3</a:t>
            </a:r>
            <a:r>
              <a:rPr lang="en-US" altLang="en-US" sz="1000">
                <a:latin typeface="Arial" panose="020B0604020202020204" pitchFamily="34" charset="0"/>
              </a:rPr>
              <a:t> </a:t>
            </a:r>
          </a:p>
          <a:p>
            <a:pPr>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1000" b="1">
              <a:solidFill>
                <a:srgbClr val="000000"/>
              </a:solidFill>
              <a:latin typeface="Arial" panose="020B0604020202020204" pitchFamily="34" charset="0"/>
            </a:endParaRPr>
          </a:p>
          <a:p>
            <a:pPr>
              <a:spcAft>
                <a:spcPts val="2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b="1">
                <a:solidFill>
                  <a:srgbClr val="000000"/>
                </a:solidFill>
                <a:latin typeface="Arial" panose="020B0604020202020204" pitchFamily="34" charset="0"/>
              </a:rPr>
              <a:t>References</a:t>
            </a:r>
            <a:endParaRPr lang="en-US" altLang="en-US" sz="1000">
              <a:solidFill>
                <a:srgbClr val="000000"/>
              </a:solidFill>
              <a:latin typeface="Arial" panose="020B0604020202020204" pitchFamily="34" charset="0"/>
            </a:endParaRPr>
          </a:p>
          <a:p>
            <a:pPr>
              <a:spcAft>
                <a:spcPts val="200"/>
              </a:spcAft>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latin typeface="Arial" panose="020B0604020202020204" pitchFamily="34" charset="0"/>
              </a:rPr>
              <a:t>Centers for Disease Control and Prevention. Pneumococcal disease. </a:t>
            </a:r>
            <a:r>
              <a:rPr lang="en-US" altLang="en-US" sz="1000">
                <a:solidFill>
                  <a:srgbClr val="000000"/>
                </a:solidFill>
                <a:latin typeface="Arial" panose="020B0604020202020204" pitchFamily="34" charset="0"/>
              </a:rPr>
              <a:t>In: Atkinson W, Wolfe S, Hamborsky J, eds. </a:t>
            </a:r>
            <a:r>
              <a:rPr lang="en-US" altLang="en-US" sz="1000" i="1">
                <a:solidFill>
                  <a:srgbClr val="000000"/>
                </a:solidFill>
                <a:latin typeface="Arial" panose="020B0604020202020204" pitchFamily="34" charset="0"/>
              </a:rPr>
              <a:t>Epidemiology and Prevention of Vaccine-Preventable Diseases. </a:t>
            </a:r>
            <a:r>
              <a:rPr lang="en-US" altLang="en-US" sz="1000">
                <a:solidFill>
                  <a:srgbClr val="000000"/>
                </a:solidFill>
                <a:latin typeface="Arial" panose="020B0604020202020204" pitchFamily="34" charset="0"/>
              </a:rPr>
              <a:t>12th ed., second printing. Washington, DC: Public Health Foundation; </a:t>
            </a:r>
            <a:r>
              <a:rPr lang="en-US" altLang="en-US" sz="1000">
                <a:latin typeface="Arial" panose="020B0604020202020204" pitchFamily="34" charset="0"/>
              </a:rPr>
              <a:t>2012:233-248. </a:t>
            </a:r>
          </a:p>
          <a:p>
            <a:pPr>
              <a:spcAft>
                <a:spcPts val="200"/>
              </a:spcAft>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a-DK" altLang="en-US" sz="1000">
                <a:solidFill>
                  <a:srgbClr val="000000"/>
                </a:solidFill>
                <a:latin typeface="Arial" panose="020B0604020202020204" pitchFamily="34" charset="0"/>
              </a:rPr>
              <a:t>Huang SS, Johnson KM, Ray GT, et al. Healthcare utilization and cost of pneumococcal disease in the United States. </a:t>
            </a:r>
            <a:r>
              <a:rPr lang="da-DK" altLang="en-US" sz="1000" i="1">
                <a:solidFill>
                  <a:srgbClr val="000000"/>
                </a:solidFill>
                <a:latin typeface="Arial" panose="020B0604020202020204" pitchFamily="34" charset="0"/>
              </a:rPr>
              <a:t>Vaccine. </a:t>
            </a:r>
            <a:r>
              <a:rPr lang="da-DK" altLang="en-US" sz="1000">
                <a:solidFill>
                  <a:srgbClr val="000000"/>
                </a:solidFill>
                <a:latin typeface="Arial" panose="020B0604020202020204" pitchFamily="34" charset="0"/>
              </a:rPr>
              <a:t>2011;29(18):3398-3412.</a:t>
            </a:r>
          </a:p>
          <a:p>
            <a:pPr>
              <a:spcAft>
                <a:spcPts val="200"/>
              </a:spcAft>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000">
                <a:latin typeface="Arial" panose="020B0604020202020204" pitchFamily="34" charset="0"/>
              </a:rPr>
              <a:t>Said MA, Johnson HL, Nonyane BA, et al. Estimating the burden of pneumococcal pneumonia among adults: a systematic review and meta-analysis of diagnostic techniques. </a:t>
            </a:r>
            <a:r>
              <a:rPr lang="en-US" altLang="en-US" sz="1000" i="1">
                <a:solidFill>
                  <a:srgbClr val="000000"/>
                </a:solidFill>
                <a:latin typeface="Arial" panose="020B0604020202020204" pitchFamily="34" charset="0"/>
              </a:rPr>
              <a:t>PLoS One. </a:t>
            </a:r>
            <a:r>
              <a:rPr lang="en-US" altLang="en-US" sz="1000">
                <a:solidFill>
                  <a:srgbClr val="000000"/>
                </a:solidFill>
                <a:latin typeface="Arial" panose="020B0604020202020204" pitchFamily="34" charset="0"/>
              </a:rPr>
              <a:t>2013</a:t>
            </a:r>
            <a:r>
              <a:rPr lang="en-US" altLang="en-US" sz="1000" i="1">
                <a:solidFill>
                  <a:srgbClr val="000000"/>
                </a:solidFill>
                <a:latin typeface="Arial" panose="020B0604020202020204" pitchFamily="34" charset="0"/>
              </a:rPr>
              <a:t>;</a:t>
            </a:r>
            <a:r>
              <a:rPr lang="en-US" altLang="en-US" sz="1000">
                <a:solidFill>
                  <a:srgbClr val="000000"/>
                </a:solidFill>
                <a:latin typeface="Arial" panose="020B0604020202020204" pitchFamily="34" charset="0"/>
              </a:rPr>
              <a:t>8:e60273.</a:t>
            </a:r>
            <a:endParaRPr lang="en-US" altLang="en-US" sz="1000">
              <a:latin typeface="Arial" panose="020B0604020202020204" pitchFamily="34" charset="0"/>
            </a:endParaRPr>
          </a:p>
          <a:p>
            <a:pPr>
              <a:spcAft>
                <a:spcPts val="200"/>
              </a:spcAft>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a-DK" altLang="en-US" sz="1000">
              <a:solidFill>
                <a:srgbClr val="000000"/>
              </a:solidFill>
              <a:latin typeface="Arial" panose="020B0604020202020204" pitchFamily="34" charset="0"/>
            </a:endParaRPr>
          </a:p>
          <a:p>
            <a:pPr>
              <a:spcAft>
                <a:spcPts val="2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1000">
              <a:solidFill>
                <a:srgbClr val="000000"/>
              </a:solidFill>
              <a:latin typeface="Arial" panose="020B0604020202020204" pitchFamily="34" charset="0"/>
            </a:endParaRPr>
          </a:p>
          <a:p>
            <a:pPr eaLnBrk="1" hangingPunct="1">
              <a:spcAft>
                <a:spcPts val="200"/>
              </a:spcAft>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z="1000">
              <a:solidFill>
                <a:srgbClr val="000000"/>
              </a:solidFill>
              <a:latin typeface="Arial" panose="020B0604020202020204" pitchFamily="34" charset="0"/>
            </a:endParaRPr>
          </a:p>
        </p:txBody>
      </p:sp>
    </p:spTree>
    <p:extLst>
      <p:ext uri="{BB962C8B-B14F-4D97-AF65-F5344CB8AC3E}">
        <p14:creationId xmlns:p14="http://schemas.microsoft.com/office/powerpoint/2010/main" val="3066329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FC1D5334-B0BA-4652-ADB5-B4AECF6B959B}"/>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9" name="Slide Number Placeholder 3">
            <a:extLst>
              <a:ext uri="{FF2B5EF4-FFF2-40B4-BE49-F238E27FC236}">
                <a16:creationId xmlns:a16="http://schemas.microsoft.com/office/drawing/2014/main" id="{A1FC9EAB-4A3C-443A-91E5-BE9B2B93D9D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3874D27-4BB3-43EA-830A-7FECDD6E2AC1}" type="slidenum">
              <a:rPr lang="en-US" altLang="en-US">
                <a:solidFill>
                  <a:srgbClr val="000000"/>
                </a:solidFill>
              </a:rPr>
              <a:pPr/>
              <a:t>23</a:t>
            </a:fld>
            <a:endParaRPr lang="en-US" altLang="en-US">
              <a:solidFill>
                <a:srgbClr val="000000"/>
              </a:solidFill>
            </a:endParaRPr>
          </a:p>
        </p:txBody>
      </p:sp>
      <p:sp>
        <p:nvSpPr>
          <p:cNvPr id="101380" name="Notes Placeholder 2">
            <a:extLst>
              <a:ext uri="{FF2B5EF4-FFF2-40B4-BE49-F238E27FC236}">
                <a16:creationId xmlns:a16="http://schemas.microsoft.com/office/drawing/2014/main" id="{F348E208-2938-48E2-95CD-90725CB4B1C4}"/>
              </a:ext>
            </a:extLst>
          </p:cNvPr>
          <p:cNvSpPr>
            <a:spLocks noGrp="1"/>
          </p:cNvSpPr>
          <p:nvPr>
            <p:ph type="body" idx="3"/>
          </p:nvPr>
        </p:nvSpPr>
        <p:spPr bwMode="auto">
          <a:xfrm>
            <a:off x="1328738" y="4375150"/>
            <a:ext cx="5240337" cy="46815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000" b="1">
                <a:latin typeface="Arial" panose="020B0604020202020204" pitchFamily="34" charset="0"/>
                <a:cs typeface="Arial" panose="020B0604020202020204" pitchFamily="34" charset="0"/>
              </a:rPr>
              <a:t>Key Points</a:t>
            </a:r>
          </a:p>
          <a:p>
            <a:pPr>
              <a:spcBef>
                <a:spcPct val="0"/>
              </a:spcBef>
              <a:buFontTx/>
              <a:buChar char="•"/>
            </a:pPr>
            <a:r>
              <a:rPr lang="en-US" altLang="en-US" sz="1000">
                <a:latin typeface="Arial" panose="020B0604020202020204" pitchFamily="34" charset="0"/>
                <a:cs typeface="Arial" panose="020B0604020202020204" pitchFamily="34" charset="0"/>
              </a:rPr>
              <a:t>Chronic conditions put patients aged 18 years and older at increased risk for pneumococcal pneumonia.</a:t>
            </a:r>
          </a:p>
          <a:p>
            <a:pPr>
              <a:spcBef>
                <a:spcPct val="0"/>
              </a:spcBef>
              <a:buFontTx/>
              <a:buChar char="•"/>
            </a:pPr>
            <a:r>
              <a:rPr lang="en-US" altLang="en-US" sz="1000">
                <a:latin typeface="Arial" panose="020B0604020202020204" pitchFamily="34" charset="0"/>
                <a:cs typeface="Arial" panose="020B0604020202020204" pitchFamily="34" charset="0"/>
              </a:rPr>
              <a:t>Patients aged 65 years and older are already at increased risk for pneumococcal pneumonia, which increases even further with the presence of chronic conditions.</a:t>
            </a:r>
          </a:p>
          <a:p>
            <a:pPr>
              <a:spcBef>
                <a:spcPct val="0"/>
              </a:spcBef>
            </a:pPr>
            <a:endParaRPr lang="en-US" altLang="en-US" sz="1000" b="1">
              <a:latin typeface="Arial" panose="020B0604020202020204" pitchFamily="34" charset="0"/>
              <a:cs typeface="Arial" panose="020B0604020202020204" pitchFamily="34" charset="0"/>
            </a:endParaRPr>
          </a:p>
          <a:p>
            <a:pPr>
              <a:spcBef>
                <a:spcPct val="0"/>
              </a:spcBef>
            </a:pPr>
            <a:r>
              <a:rPr lang="en-US" altLang="en-US" sz="1000" b="1">
                <a:latin typeface="Arial" panose="020B0604020202020204" pitchFamily="34" charset="0"/>
                <a:cs typeface="Arial" panose="020B0604020202020204" pitchFamily="34" charset="0"/>
              </a:rPr>
              <a:t>Notes</a:t>
            </a:r>
          </a:p>
          <a:p>
            <a:pPr>
              <a:spcBef>
                <a:spcPct val="0"/>
              </a:spcBef>
              <a:buFontTx/>
              <a:buChar char="•"/>
            </a:pPr>
            <a:r>
              <a:rPr lang="en-US" altLang="en-US" sz="1000">
                <a:latin typeface="Arial" panose="020B0604020202020204" pitchFamily="34" charset="0"/>
                <a:cs typeface="Arial" panose="020B0604020202020204" pitchFamily="34" charset="0"/>
              </a:rPr>
              <a:t>A retrospective cohort analysis was conducted utilizing health care claims data from 2007 through 2010 to compare rates of pneumococcal disease among persons with certain chronic conditions versus their age-matched healthy counterparts.</a:t>
            </a:r>
            <a:r>
              <a:rPr lang="en-US" altLang="en-US" sz="1000" baseline="30000">
                <a:latin typeface="Arial" panose="020B0604020202020204" pitchFamily="34" charset="0"/>
                <a:cs typeface="Arial" panose="020B0604020202020204" pitchFamily="34" charset="0"/>
              </a:rPr>
              <a:t>1</a:t>
            </a:r>
            <a:r>
              <a:rPr lang="en-US" altLang="en-US" sz="1000">
                <a:latin typeface="Arial" panose="020B0604020202020204" pitchFamily="34" charset="0"/>
                <a:cs typeface="Arial" panose="020B0604020202020204" pitchFamily="34" charset="0"/>
              </a:rPr>
              <a:t> </a:t>
            </a:r>
          </a:p>
          <a:p>
            <a:pPr>
              <a:spcBef>
                <a:spcPct val="0"/>
              </a:spcBef>
              <a:buFontTx/>
              <a:buChar char="•"/>
            </a:pPr>
            <a:r>
              <a:rPr lang="en-US" altLang="en-US" sz="1000">
                <a:latin typeface="Arial" panose="020B0604020202020204" pitchFamily="34" charset="0"/>
                <a:cs typeface="Arial" panose="020B0604020202020204" pitchFamily="34" charset="0"/>
              </a:rPr>
              <a:t>Data for this study were collected from 3 large integrated health care claims databases during the period of January 1, 2006, to December 31, 2010. The databases include medical (ie, facility and professional service) claims and outpatient pharmacy claims from private US health plans. Plan members total more than 35 million annually and are geographically diverse.</a:t>
            </a:r>
            <a:r>
              <a:rPr lang="en-US" altLang="en-US" sz="1000" baseline="30000">
                <a:latin typeface="Arial" panose="020B0604020202020204" pitchFamily="34" charset="0"/>
                <a:cs typeface="Arial" panose="020B0604020202020204" pitchFamily="34" charset="0"/>
              </a:rPr>
              <a:t>1</a:t>
            </a:r>
            <a:r>
              <a:rPr lang="en-US" altLang="en-US" sz="1000">
                <a:latin typeface="Arial" panose="020B0604020202020204" pitchFamily="34" charset="0"/>
                <a:cs typeface="Arial" panose="020B0604020202020204" pitchFamily="34" charset="0"/>
              </a:rPr>
              <a:t> </a:t>
            </a:r>
          </a:p>
          <a:p>
            <a:pPr>
              <a:spcBef>
                <a:spcPct val="0"/>
              </a:spcBef>
              <a:buFontTx/>
              <a:buChar char="•"/>
            </a:pPr>
            <a:r>
              <a:rPr lang="en-US" altLang="en-US" sz="1000">
                <a:latin typeface="Arial" panose="020B0604020202020204" pitchFamily="34" charset="0"/>
                <a:cs typeface="Arial" panose="020B0604020202020204" pitchFamily="34" charset="0"/>
              </a:rPr>
              <a:t>The rate of pneumococcal pneumonia in adults 18 to 49, 50 to 64, and ≥65 years of age was higher among persons with certain chronic conditions versus healthy counterparts. Chronic conditions associated with an increased risk of pneumococcal pneumonia included chronic use of oral steroids; diabetes; rheumatoid arthritis/Crohn’s/lupus; chronic heart, liver, or lung disease; neuromuscular/seizure disorders; alcoholism; asthma; and smoking.</a:t>
            </a:r>
            <a:r>
              <a:rPr lang="en-US" altLang="en-US" sz="1000" baseline="30000">
                <a:latin typeface="Arial" panose="020B0604020202020204" pitchFamily="34" charset="0"/>
                <a:cs typeface="Arial" panose="020B0604020202020204" pitchFamily="34" charset="0"/>
              </a:rPr>
              <a:t>1</a:t>
            </a:r>
            <a:endParaRPr lang="en-US" altLang="en-US" sz="1000">
              <a:latin typeface="Arial" panose="020B0604020202020204" pitchFamily="34" charset="0"/>
              <a:cs typeface="Arial" panose="020B0604020202020204" pitchFamily="34" charset="0"/>
            </a:endParaRPr>
          </a:p>
          <a:p>
            <a:pPr>
              <a:spcBef>
                <a:spcPct val="0"/>
              </a:spcBef>
            </a:pPr>
            <a:endParaRPr lang="en-US" altLang="en-US" sz="1000" b="1">
              <a:latin typeface="Arial" panose="020B0604020202020204" pitchFamily="34" charset="0"/>
              <a:cs typeface="Arial" panose="020B0604020202020204" pitchFamily="34" charset="0"/>
            </a:endParaRPr>
          </a:p>
          <a:p>
            <a:pPr>
              <a:spcBef>
                <a:spcPct val="0"/>
              </a:spcBef>
            </a:pPr>
            <a:r>
              <a:rPr lang="en-US" altLang="en-US" sz="1000" b="1">
                <a:latin typeface="Arial" panose="020B0604020202020204" pitchFamily="34" charset="0"/>
                <a:cs typeface="Arial" panose="020B0604020202020204" pitchFamily="34" charset="0"/>
              </a:rPr>
              <a:t>Reference</a:t>
            </a:r>
          </a:p>
          <a:p>
            <a:pPr>
              <a:spcBef>
                <a:spcPct val="0"/>
              </a:spcBef>
              <a:buFont typeface="Calibri" panose="020F0502020204030204" pitchFamily="34" charset="0"/>
              <a:buAutoNum type="arabicPeriod"/>
            </a:pPr>
            <a:r>
              <a:rPr lang="en-US" altLang="en-US" sz="1000">
                <a:latin typeface="Arial" panose="020B0604020202020204" pitchFamily="34" charset="0"/>
                <a:cs typeface="Arial" panose="020B0604020202020204" pitchFamily="34" charset="0"/>
              </a:rPr>
              <a:t>Shea KM, Edelsberg J, Weycker D, Farkouh RA, Strutton DR, Pelton SI. Rates of pneumococcal disease in adults with chronic medical conditions [published online May 8, 2014]. </a:t>
            </a:r>
            <a:r>
              <a:rPr lang="en-US" altLang="en-US" sz="1000" i="1">
                <a:latin typeface="Arial" panose="020B0604020202020204" pitchFamily="34" charset="0"/>
                <a:cs typeface="Arial" panose="020B0604020202020204" pitchFamily="34" charset="0"/>
              </a:rPr>
              <a:t>Open Forum Infect Dis. </a:t>
            </a:r>
            <a:r>
              <a:rPr lang="en-US" altLang="en-US" sz="1000">
                <a:latin typeface="Arial" panose="020B0604020202020204" pitchFamily="34" charset="0"/>
                <a:cs typeface="Arial" panose="020B0604020202020204" pitchFamily="34" charset="0"/>
              </a:rPr>
              <a:t>doi:10.1093/ofid/ofu024.</a:t>
            </a:r>
            <a:r>
              <a:rPr lang="en-US" altLang="en-US" sz="1000" i="1">
                <a:latin typeface="Arial" panose="020B0604020202020204" pitchFamily="34" charset="0"/>
                <a:cs typeface="Arial" panose="020B0604020202020204" pitchFamily="34" charset="0"/>
              </a:rPr>
              <a:t> </a:t>
            </a:r>
            <a:endParaRPr lang="en-US" altLang="en-US" sz="10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955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Streptococcus </a:t>
            </a:r>
            <a:r>
              <a:rPr lang="en-US" sz="1200" i="1" kern="1200" dirty="0" err="1">
                <a:solidFill>
                  <a:schemeClr val="tx1"/>
                </a:solidFill>
                <a:effectLst/>
                <a:latin typeface="+mn-lt"/>
                <a:ea typeface="+mn-ea"/>
                <a:cs typeface="+mn-cs"/>
              </a:rPr>
              <a:t>pneumoniae</a:t>
            </a:r>
            <a:r>
              <a:rPr lang="en-US" sz="1200" kern="1200" dirty="0">
                <a:solidFill>
                  <a:schemeClr val="tx1"/>
                </a:solidFill>
                <a:effectLst/>
                <a:latin typeface="+mn-lt"/>
                <a:ea typeface="+mn-ea"/>
                <a:cs typeface="+mn-cs"/>
              </a:rPr>
              <a:t> occupies an important position in the history of microbiology:</a:t>
            </a:r>
          </a:p>
          <a:p>
            <a:r>
              <a:rPr lang="en-US" sz="1200" kern="1200" dirty="0">
                <a:solidFill>
                  <a:schemeClr val="tx1"/>
                </a:solidFill>
                <a:effectLst/>
                <a:latin typeface="+mn-lt"/>
                <a:ea typeface="+mn-ea"/>
                <a:cs typeface="+mn-cs"/>
              </a:rPr>
              <a:t>The first recognition that antibody directed to the capsular polysaccharide of a bacteria could be protective was shown for the pneumococcus; this observation forms the basis for many current bacterial vaccines.</a:t>
            </a:r>
          </a:p>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4</a:t>
            </a:fld>
            <a:endParaRPr lang="cs-CZ"/>
          </a:p>
        </p:txBody>
      </p:sp>
    </p:spTree>
    <p:extLst>
      <p:ext uri="{BB962C8B-B14F-4D97-AF65-F5344CB8AC3E}">
        <p14:creationId xmlns:p14="http://schemas.microsoft.com/office/powerpoint/2010/main" val="1154013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Pneumococcal pneumonia occurs most frequently in infants and toddlers and in older adults.</a:t>
            </a:r>
          </a:p>
          <a:p>
            <a:r>
              <a:rPr lang="en-US" sz="1200" b="0" i="0" kern="1200" dirty="0">
                <a:solidFill>
                  <a:schemeClr val="tx1"/>
                </a:solidFill>
                <a:effectLst/>
                <a:latin typeface="+mn-lt"/>
                <a:ea typeface="+mn-ea"/>
                <a:cs typeface="+mn-cs"/>
              </a:rPr>
              <a:t>It is suggested that the global burden of pneumococcal disease will increase as life expectancy increases [</a:t>
            </a:r>
            <a:r>
              <a:rPr lang="en-US" sz="1200" b="0" i="0" u="none" strike="noStrike" kern="1200" dirty="0">
                <a:solidFill>
                  <a:schemeClr val="tx1"/>
                </a:solidFill>
                <a:effectLst/>
                <a:latin typeface="+mn-lt"/>
                <a:ea typeface="+mn-ea"/>
                <a:cs typeface="+mn-cs"/>
                <a:hlinkClick r:id="rId3"/>
              </a:rPr>
              <a:t>18</a:t>
            </a:r>
            <a:r>
              <a:rPr lang="en-US" sz="1200" b="0" i="0" kern="1200" dirty="0">
                <a:solidFill>
                  <a:schemeClr val="tx1"/>
                </a:solidFill>
                <a:effectLst/>
                <a:latin typeface="+mn-lt"/>
                <a:ea typeface="+mn-ea"/>
                <a:cs typeface="+mn-cs"/>
              </a:rPr>
              <a:t>]. The effect of older age is multifactorial, including (but limited to) increased likelihood of unrecognized aspiration and/or decreased clearance of aspirated nasopharyngeal bacteria, decreased cytokine production and/or decreased responsiveness to interleukin 1 and tumor necrosis factor-alpha, and suboptimal nutritional status </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24</a:t>
            </a:fld>
            <a:endParaRPr lang="cs-CZ"/>
          </a:p>
        </p:txBody>
      </p:sp>
    </p:spTree>
    <p:extLst>
      <p:ext uri="{BB962C8B-B14F-4D97-AF65-F5344CB8AC3E}">
        <p14:creationId xmlns:p14="http://schemas.microsoft.com/office/powerpoint/2010/main" val="4137225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Outbreaks of pneumococcal pneumonia have also been described in shelters [</a:t>
            </a:r>
            <a:r>
              <a:rPr lang="en-US" sz="1200" b="0" i="0" u="none" strike="noStrike" kern="1200" dirty="0">
                <a:solidFill>
                  <a:schemeClr val="tx1"/>
                </a:solidFill>
                <a:effectLst/>
                <a:latin typeface="+mn-lt"/>
                <a:ea typeface="+mn-ea"/>
                <a:cs typeface="+mn-cs"/>
                <a:hlinkClick r:id="rId3"/>
              </a:rPr>
              <a:t>23</a:t>
            </a:r>
            <a:r>
              <a:rPr lang="en-US" sz="1200" b="0" i="0" kern="1200" dirty="0">
                <a:solidFill>
                  <a:schemeClr val="tx1"/>
                </a:solidFill>
                <a:effectLst/>
                <a:latin typeface="+mn-lt"/>
                <a:ea typeface="+mn-ea"/>
                <a:cs typeface="+mn-cs"/>
              </a:rPr>
              <a:t>], jails [</a:t>
            </a:r>
            <a:r>
              <a:rPr lang="en-US" sz="1200" b="0" i="0" u="none" strike="noStrike" kern="1200" dirty="0">
                <a:solidFill>
                  <a:schemeClr val="tx1"/>
                </a:solidFill>
                <a:effectLst/>
                <a:latin typeface="+mn-lt"/>
                <a:ea typeface="+mn-ea"/>
                <a:cs typeface="+mn-cs"/>
                <a:hlinkClick r:id="rId4"/>
              </a:rPr>
              <a:t>24</a:t>
            </a:r>
            <a:r>
              <a:rPr lang="en-US" sz="1200" b="0" i="0" kern="1200" dirty="0">
                <a:solidFill>
                  <a:schemeClr val="tx1"/>
                </a:solidFill>
                <a:effectLst/>
                <a:latin typeface="+mn-lt"/>
                <a:ea typeface="+mn-ea"/>
                <a:cs typeface="+mn-cs"/>
              </a:rPr>
              <a:t>], and nursing homes and long-term care facilities</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25</a:t>
            </a:fld>
            <a:endParaRPr lang="cs-CZ"/>
          </a:p>
        </p:txBody>
      </p:sp>
    </p:spTree>
    <p:extLst>
      <p:ext uri="{BB962C8B-B14F-4D97-AF65-F5344CB8AC3E}">
        <p14:creationId xmlns:p14="http://schemas.microsoft.com/office/powerpoint/2010/main" val="857207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Influenza infection greatly predisposes to secondary pneumococcal pneumonia [</a:t>
            </a:r>
            <a:r>
              <a:rPr lang="en-US" sz="1200" b="0" i="0" u="none" strike="noStrike" kern="1200" dirty="0">
                <a:solidFill>
                  <a:schemeClr val="tx1"/>
                </a:solidFill>
                <a:effectLst/>
                <a:latin typeface="+mn-lt"/>
                <a:ea typeface="+mn-ea"/>
                <a:cs typeface="+mn-cs"/>
                <a:hlinkClick r:id="rId3"/>
              </a:rPr>
              <a:t>30</a:t>
            </a:r>
            <a:r>
              <a:rPr lang="en-US" sz="1200" b="0" i="0" kern="1200" dirty="0">
                <a:solidFill>
                  <a:schemeClr val="tx1"/>
                </a:solidFill>
                <a:effectLst/>
                <a:latin typeface="+mn-lt"/>
                <a:ea typeface="+mn-ea"/>
                <a:cs typeface="+mn-cs"/>
              </a:rPr>
              <a:t>], and infection by other viruses probably does, as well, as evidenced by the prevalence of viral and pneumococcal coinfection </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26</a:t>
            </a:fld>
            <a:endParaRPr lang="cs-CZ"/>
          </a:p>
        </p:txBody>
      </p:sp>
    </p:spTree>
    <p:extLst>
      <p:ext uri="{BB962C8B-B14F-4D97-AF65-F5344CB8AC3E}">
        <p14:creationId xmlns:p14="http://schemas.microsoft.com/office/powerpoint/2010/main" val="1224152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Multiple elements of host defenses are impaired in alcohol abuse including decreased cough and epiglottis reflex, defects in </a:t>
            </a:r>
            <a:r>
              <a:rPr lang="en-US" sz="1200" b="0" i="0" kern="1200" dirty="0" err="1">
                <a:solidFill>
                  <a:schemeClr val="tx1"/>
                </a:solidFill>
                <a:effectLst/>
                <a:latin typeface="+mn-lt"/>
                <a:ea typeface="+mn-ea"/>
                <a:cs typeface="+mn-cs"/>
              </a:rPr>
              <a:t>mucociliary</a:t>
            </a:r>
            <a:r>
              <a:rPr lang="en-US" sz="1200" b="0" i="0" kern="1200" dirty="0">
                <a:solidFill>
                  <a:schemeClr val="tx1"/>
                </a:solidFill>
                <a:effectLst/>
                <a:latin typeface="+mn-lt"/>
                <a:ea typeface="+mn-ea"/>
                <a:cs typeface="+mn-cs"/>
              </a:rPr>
              <a:t> clearance, suppression of cytokine and chemokine responses, and multiple effects on neutrophil function (adhesion, migration to site of infection, and killing of pneumococci). With chronic alcohol use disorder, malnutrition and liver disease play further contributory roles.</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27</a:t>
            </a:fld>
            <a:endParaRPr lang="cs-CZ"/>
          </a:p>
        </p:txBody>
      </p:sp>
    </p:spTree>
    <p:extLst>
      <p:ext uri="{BB962C8B-B14F-4D97-AF65-F5344CB8AC3E}">
        <p14:creationId xmlns:p14="http://schemas.microsoft.com/office/powerpoint/2010/main" val="4116109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Nasopharyngeal colonization is increased in cigarette smokers and even in children of parents who smoke [</a:t>
            </a:r>
            <a:r>
              <a:rPr lang="en-US" sz="1200" b="0" i="0" u="none" strike="noStrike" kern="1200" dirty="0">
                <a:solidFill>
                  <a:schemeClr val="tx1"/>
                </a:solidFill>
                <a:effectLst/>
                <a:latin typeface="+mn-lt"/>
                <a:ea typeface="+mn-ea"/>
                <a:cs typeface="+mn-cs"/>
                <a:hlinkClick r:id="rId3"/>
              </a:rPr>
              <a:t>32</a:t>
            </a:r>
            <a:r>
              <a:rPr lang="en-US" sz="1200" b="0" i="0" kern="1200" dirty="0">
                <a:solidFill>
                  <a:schemeClr val="tx1"/>
                </a:solidFill>
                <a:effectLst/>
                <a:latin typeface="+mn-lt"/>
                <a:ea typeface="+mn-ea"/>
                <a:cs typeface="+mn-cs"/>
              </a:rPr>
              <a:t>]. Pneumococcal pneumonia (specifically, invasive pneumococcal disease, most of which is due to pneumonia) is highly associated with cigarette smoking (odds ratio [OR] 4.1, 95% CI 2.4-7.3) and with passive smoke exposure (OR 2.5, 95% CI 1.2-5.1) [</a:t>
            </a:r>
            <a:r>
              <a:rPr lang="en-US" sz="1200" b="0" i="0" u="none" strike="noStrike" kern="1200" dirty="0">
                <a:solidFill>
                  <a:schemeClr val="tx1"/>
                </a:solidFill>
                <a:effectLst/>
                <a:latin typeface="+mn-lt"/>
                <a:ea typeface="+mn-ea"/>
                <a:cs typeface="+mn-cs"/>
                <a:hlinkClick r:id="rId4"/>
              </a:rPr>
              <a:t>33</a:t>
            </a:r>
            <a:r>
              <a:rPr lang="en-US" sz="1200" b="0" i="0" kern="1200" dirty="0">
                <a:solidFill>
                  <a:schemeClr val="tx1"/>
                </a:solidFill>
                <a:effectLst/>
                <a:latin typeface="+mn-lt"/>
                <a:ea typeface="+mn-ea"/>
                <a:cs typeface="+mn-cs"/>
              </a:rPr>
              <a:t>]. A dose-response relationship was demonstrable for number of cigarettes smoked per day, packs per year of smoking, and time since quitting. Presumably, damaged pulmonary clearance is largely responsible, but other lifestyle factors also play a role.</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28</a:t>
            </a:fld>
            <a:endParaRPr lang="cs-CZ"/>
          </a:p>
        </p:txBody>
      </p:sp>
    </p:spTree>
    <p:extLst>
      <p:ext uri="{BB962C8B-B14F-4D97-AF65-F5344CB8AC3E}">
        <p14:creationId xmlns:p14="http://schemas.microsoft.com/office/powerpoint/2010/main" val="1523541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principal host defense against pneumococcal pneumonia is antibody to pneumococcal capsular polysaccharide, thus, any condition that reduces the antibody response to new antigens is highly likely to predispose to pneumococcal pneumonia. </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30</a:t>
            </a:fld>
            <a:endParaRPr lang="cs-CZ"/>
          </a:p>
        </p:txBody>
      </p:sp>
    </p:spTree>
    <p:extLst>
      <p:ext uri="{BB962C8B-B14F-4D97-AF65-F5344CB8AC3E}">
        <p14:creationId xmlns:p14="http://schemas.microsoft.com/office/powerpoint/2010/main" val="2571898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Adults with certain medical conditions are at highest risk for invasive pneumococcal disease.  For adults age 18 through 64 years with hematologic cancer, the rate of invasive pneumococcal disease in 2013–2014 was 129 per 100,000 population. Other conditions that place adults at highest risk for invasive pneumococcal disease include other immunosuppressive conditions from disease or drugs, functional or anatomic </a:t>
            </a:r>
            <a:r>
              <a:rPr lang="en-US" sz="1200" b="0" i="0" kern="1200" dirty="0" err="1">
                <a:solidFill>
                  <a:schemeClr val="tx1"/>
                </a:solidFill>
                <a:effectLst/>
                <a:latin typeface="+mn-lt"/>
                <a:ea typeface="+mn-ea"/>
                <a:cs typeface="+mn-cs"/>
              </a:rPr>
              <a:t>asplenia</a:t>
            </a:r>
            <a:r>
              <a:rPr lang="en-US" sz="1200" b="0" i="0" kern="1200" dirty="0">
                <a:solidFill>
                  <a:schemeClr val="tx1"/>
                </a:solidFill>
                <a:effectLst/>
                <a:latin typeface="+mn-lt"/>
                <a:ea typeface="+mn-ea"/>
                <a:cs typeface="+mn-cs"/>
              </a:rPr>
              <a:t>, and renal disease.  Other conditions that increase the risk of invasive pneumococcal disease in adults include chronic heart disease, lung disease (including asthma), liver disease, smoking cigarettes, alcoholism, CSF leak, and having a cochlear implant.</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32</a:t>
            </a:fld>
            <a:endParaRPr lang="cs-CZ"/>
          </a:p>
        </p:txBody>
      </p:sp>
    </p:spTree>
    <p:extLst>
      <p:ext uri="{BB962C8B-B14F-4D97-AF65-F5344CB8AC3E}">
        <p14:creationId xmlns:p14="http://schemas.microsoft.com/office/powerpoint/2010/main" val="1072098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surface capsular polysaccharide of </a:t>
            </a:r>
            <a:r>
              <a:rPr lang="en-US" sz="1200" b="0" i="1" kern="1200" dirty="0">
                <a:solidFill>
                  <a:schemeClr val="tx1"/>
                </a:solidFill>
                <a:effectLst/>
                <a:latin typeface="+mn-lt"/>
                <a:ea typeface="+mn-ea"/>
                <a:cs typeface="+mn-cs"/>
              </a:rPr>
              <a:t>S. </a:t>
            </a:r>
            <a:r>
              <a:rPr lang="en-US" sz="1200" b="0" i="1" kern="1200" dirty="0" err="1">
                <a:solidFill>
                  <a:schemeClr val="tx1"/>
                </a:solidFill>
                <a:effectLst/>
                <a:latin typeface="+mn-lt"/>
                <a:ea typeface="+mn-ea"/>
                <a:cs typeface="+mn-cs"/>
              </a:rPr>
              <a:t>pneumoniae</a:t>
            </a:r>
            <a:r>
              <a:rPr lang="en-US" sz="1200" b="0" i="0" kern="1200" dirty="0">
                <a:solidFill>
                  <a:schemeClr val="tx1"/>
                </a:solidFill>
                <a:effectLst/>
                <a:latin typeface="+mn-lt"/>
                <a:ea typeface="+mn-ea"/>
                <a:cs typeface="+mn-cs"/>
              </a:rPr>
              <a:t> provokes a type-specific protective immune response and serves as the basis for serotyping of these organisms</a:t>
            </a:r>
          </a:p>
          <a:p>
            <a:r>
              <a:rPr lang="en-US" sz="1200" b="0" i="0" kern="1200" dirty="0">
                <a:solidFill>
                  <a:schemeClr val="tx1"/>
                </a:solidFill>
                <a:effectLst/>
                <a:latin typeface="+mn-lt"/>
                <a:ea typeface="+mn-ea"/>
                <a:cs typeface="+mn-cs"/>
              </a:rPr>
              <a:t>Most pneumococci are encapsulated, and their surfaces are composed of complex polysaccharides. </a:t>
            </a:r>
          </a:p>
          <a:p>
            <a:r>
              <a:rPr lang="en-US" sz="1200" b="0" i="0" kern="1200" dirty="0">
                <a:solidFill>
                  <a:schemeClr val="tx1"/>
                </a:solidFill>
                <a:effectLst/>
                <a:latin typeface="+mn-lt"/>
                <a:ea typeface="+mn-ea"/>
                <a:cs typeface="+mn-cs"/>
              </a:rPr>
              <a:t>Capsular polysaccharides are one determinant of the pathogenicity of the organism. They are also antigenic and form the basis for classifying pneumococci by serotypes.</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35</a:t>
            </a:fld>
            <a:endParaRPr lang="cs-CZ"/>
          </a:p>
        </p:txBody>
      </p:sp>
    </p:spTree>
    <p:extLst>
      <p:ext uri="{BB962C8B-B14F-4D97-AF65-F5344CB8AC3E}">
        <p14:creationId xmlns:p14="http://schemas.microsoft.com/office/powerpoint/2010/main" val="1834159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Polysaccharide vaccines</a:t>
            </a:r>
            <a:r>
              <a:rPr lang="en-US" sz="1200" b="0" i="0" kern="1200" dirty="0">
                <a:solidFill>
                  <a:schemeClr val="tx1"/>
                </a:solidFill>
                <a:effectLst/>
                <a:latin typeface="+mn-lt"/>
                <a:ea typeface="+mn-ea"/>
                <a:cs typeface="+mn-cs"/>
              </a:rPr>
              <a:t> — PPSV is composed of partially purified pneumococcal capsular polysaccharides. The only available formulation contains 23 pneumococcal polysaccharides (PPSV23; </a:t>
            </a:r>
            <a:r>
              <a:rPr lang="en-US" sz="1200" b="0" i="0" kern="1200" dirty="0" err="1">
                <a:solidFill>
                  <a:schemeClr val="tx1"/>
                </a:solidFill>
                <a:effectLst/>
                <a:latin typeface="+mn-lt"/>
                <a:ea typeface="+mn-ea"/>
                <a:cs typeface="+mn-cs"/>
              </a:rPr>
              <a:t>Pneumovax</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Pnu</a:t>
            </a:r>
            <a:r>
              <a:rPr lang="en-US" sz="1200" b="0" i="0" kern="1200" dirty="0">
                <a:solidFill>
                  <a:schemeClr val="tx1"/>
                </a:solidFill>
                <a:effectLst/>
                <a:latin typeface="+mn-lt"/>
                <a:ea typeface="+mn-ea"/>
                <a:cs typeface="+mn-cs"/>
              </a:rPr>
              <a:t>-Immune) from the 23 serotypes that were the most common cause of pneumococcal disease in adults in the 1980s</a:t>
            </a:r>
          </a:p>
          <a:p>
            <a:r>
              <a:rPr lang="en-US" sz="1200" b="1" i="0" kern="1200" dirty="0">
                <a:solidFill>
                  <a:schemeClr val="tx1"/>
                </a:solidFill>
                <a:effectLst/>
                <a:latin typeface="+mn-lt"/>
                <a:ea typeface="+mn-ea"/>
                <a:cs typeface="+mn-cs"/>
              </a:rPr>
              <a:t>Conjugate vaccines</a:t>
            </a:r>
            <a:r>
              <a:rPr lang="en-US" sz="1200" b="0" i="0" kern="1200" dirty="0">
                <a:solidFill>
                  <a:schemeClr val="tx1"/>
                </a:solidFill>
                <a:effectLst/>
                <a:latin typeface="+mn-lt"/>
                <a:ea typeface="+mn-ea"/>
                <a:cs typeface="+mn-cs"/>
              </a:rPr>
              <a:t> — PCV consist of pneumococcal capsular polysaccharides covalently linked (conjugated) to a protein. </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36</a:t>
            </a:fld>
            <a:endParaRPr lang="cs-CZ"/>
          </a:p>
        </p:txBody>
      </p:sp>
    </p:spTree>
    <p:extLst>
      <p:ext uri="{BB962C8B-B14F-4D97-AF65-F5344CB8AC3E}">
        <p14:creationId xmlns:p14="http://schemas.microsoft.com/office/powerpoint/2010/main" val="2904804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immune response to a pure polysaccharide vaccine is typically T-cell-independent, which means these vaccines can stimulate B-cells without the assistance of T-helper cells. T-cell-independent antigens, including polysaccharide vaccines, are not consistently immunogenic in children younger than age 2 years, probably because of immaturity of the immune system. Attaching the polysaccharide antigen to a protein makes it possible to prevent bacterial infections in populations where a polysaccharide vaccine is not effective or provides only temporary protection</a:t>
            </a:r>
          </a:p>
        </p:txBody>
      </p:sp>
      <p:sp>
        <p:nvSpPr>
          <p:cNvPr id="4" name="Slide Number Placeholder 3"/>
          <p:cNvSpPr>
            <a:spLocks noGrp="1"/>
          </p:cNvSpPr>
          <p:nvPr>
            <p:ph type="sldNum" sz="quarter" idx="10"/>
          </p:nvPr>
        </p:nvSpPr>
        <p:spPr/>
        <p:txBody>
          <a:bodyPr/>
          <a:lstStyle/>
          <a:p>
            <a:fld id="{DD95B543-0236-4AEE-9F15-C7CF1150485F}" type="slidenum">
              <a:rPr lang="cs-CZ" smtClean="0"/>
              <a:t>38</a:t>
            </a:fld>
            <a:endParaRPr lang="cs-CZ"/>
          </a:p>
        </p:txBody>
      </p:sp>
    </p:spTree>
    <p:extLst>
      <p:ext uri="{BB962C8B-B14F-4D97-AF65-F5344CB8AC3E}">
        <p14:creationId xmlns:p14="http://schemas.microsoft.com/office/powerpoint/2010/main" val="726979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S. </a:t>
            </a:r>
            <a:r>
              <a:rPr lang="en-US" sz="1200" b="0" i="1" kern="1200" dirty="0" err="1">
                <a:solidFill>
                  <a:schemeClr val="tx1"/>
                </a:solidFill>
                <a:effectLst/>
                <a:latin typeface="+mn-lt"/>
                <a:ea typeface="+mn-ea"/>
                <a:cs typeface="+mn-cs"/>
              </a:rPr>
              <a:t>pneumoniae</a:t>
            </a:r>
            <a:r>
              <a:rPr lang="en-US" sz="1200" b="0" i="0" kern="1200" dirty="0">
                <a:solidFill>
                  <a:schemeClr val="tx1"/>
                </a:solidFill>
                <a:effectLst/>
                <a:latin typeface="+mn-lt"/>
                <a:ea typeface="+mn-ea"/>
                <a:cs typeface="+mn-cs"/>
              </a:rPr>
              <a:t> is a human pathogen. The reservoir for pneumococci is the nasopharynx of asymptomatic humans. There is no animal or insect vector.</a:t>
            </a:r>
            <a:r>
              <a:rPr lang="en-US" sz="1200" b="0" i="1"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Transmission of </a:t>
            </a:r>
            <a:r>
              <a:rPr lang="en-US" sz="1200" b="0" i="1" kern="1200" dirty="0">
                <a:solidFill>
                  <a:schemeClr val="tx1"/>
                </a:solidFill>
                <a:effectLst/>
                <a:latin typeface="+mn-lt"/>
                <a:ea typeface="+mn-ea"/>
                <a:cs typeface="+mn-cs"/>
              </a:rPr>
              <a:t>S. </a:t>
            </a:r>
            <a:r>
              <a:rPr lang="en-US" sz="1200" b="0" i="1" kern="1200" dirty="0" err="1">
                <a:solidFill>
                  <a:schemeClr val="tx1"/>
                </a:solidFill>
                <a:effectLst/>
                <a:latin typeface="+mn-lt"/>
                <a:ea typeface="+mn-ea"/>
                <a:cs typeface="+mn-cs"/>
              </a:rPr>
              <a:t>pneumoniae</a:t>
            </a:r>
            <a:r>
              <a:rPr lang="en-US" sz="1200" b="0" i="0" kern="1200" dirty="0">
                <a:solidFill>
                  <a:schemeClr val="tx1"/>
                </a:solidFill>
                <a:effectLst/>
                <a:latin typeface="+mn-lt"/>
                <a:ea typeface="+mn-ea"/>
                <a:cs typeface="+mn-cs"/>
              </a:rPr>
              <a:t> occurs as the result of direct person-to-person contact via respiratory droplets or by autoinoculation in persons carrying the bacteria in their upper respiratory tract.</a:t>
            </a:r>
          </a:p>
          <a:p>
            <a:r>
              <a:rPr lang="en-US" sz="1200" b="0" i="0" kern="1200" dirty="0">
                <a:solidFill>
                  <a:schemeClr val="tx1"/>
                </a:solidFill>
                <a:effectLst/>
                <a:latin typeface="+mn-lt"/>
                <a:ea typeface="+mn-ea"/>
                <a:cs typeface="+mn-cs"/>
              </a:rPr>
              <a:t>The spread of the organism within a family or household is influenced by such factors as household crowding and viral respiratory infections.</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5</a:t>
            </a:fld>
            <a:endParaRPr lang="cs-CZ"/>
          </a:p>
        </p:txBody>
      </p:sp>
    </p:spTree>
    <p:extLst>
      <p:ext uri="{BB962C8B-B14F-4D97-AF65-F5344CB8AC3E}">
        <p14:creationId xmlns:p14="http://schemas.microsoft.com/office/powerpoint/2010/main" val="37796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D5A08-3110-40B0-8A20-2B11BFE26A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6905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PCV stimulates mucosal immunity, thereby preventing nasal colonization of </a:t>
            </a:r>
            <a:r>
              <a:rPr lang="en-US" sz="1200" b="0" i="1" kern="1200" dirty="0">
                <a:solidFill>
                  <a:schemeClr val="tx1"/>
                </a:solidFill>
                <a:effectLst/>
                <a:latin typeface="+mn-lt"/>
                <a:ea typeface="+mn-ea"/>
                <a:cs typeface="+mn-cs"/>
              </a:rPr>
              <a:t>Streptococcus </a:t>
            </a:r>
            <a:r>
              <a:rPr lang="en-US" sz="1200" b="0" i="1" kern="1200" dirty="0" err="1">
                <a:solidFill>
                  <a:schemeClr val="tx1"/>
                </a:solidFill>
                <a:effectLst/>
                <a:latin typeface="+mn-lt"/>
                <a:ea typeface="+mn-ea"/>
                <a:cs typeface="+mn-cs"/>
              </a:rPr>
              <a:t>pneumoniae</a:t>
            </a:r>
            <a:r>
              <a:rPr lang="en-US" sz="1200" b="0" i="0" kern="1200" dirty="0">
                <a:solidFill>
                  <a:schemeClr val="tx1"/>
                </a:solidFill>
                <a:effectLst/>
                <a:latin typeface="+mn-lt"/>
                <a:ea typeface="+mn-ea"/>
                <a:cs typeface="+mn-cs"/>
              </a:rPr>
              <a:t>. Mucosal immunity leads to two population-level effects: (1) indirect (herd) immunity and (2) emergence of replacement strains. With widespread use of PCV in infants and children, pneumococcal transmission decreases and thus lends protection to unvaccinated individuals (including adults)</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40</a:t>
            </a:fld>
            <a:endParaRPr lang="cs-CZ"/>
          </a:p>
        </p:txBody>
      </p:sp>
    </p:spTree>
    <p:extLst>
      <p:ext uri="{BB962C8B-B14F-4D97-AF65-F5344CB8AC3E}">
        <p14:creationId xmlns:p14="http://schemas.microsoft.com/office/powerpoint/2010/main" val="167227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Routine use of PCV13 or PPSV23 is not recommended for healthy adults age 19 through 64 years.</a:t>
            </a:r>
          </a:p>
          <a:p>
            <a:r>
              <a:rPr lang="en-US" dirty="0"/>
              <a:t>Unvaccinated persons age 19 years or older with certain immunocompromising conditions, cerebrospinal fluid leak, or cochlear implant (see table “Conditions with Pneumococcal Vaccination Indications”, above) should receive a single dose of PCV13 followed by a dose of PPSV23 at least 8 weeks later. If a dose of PPSV23 was given first, PCV13 should be administered at least 1 year later. A second dose of PPSV23 is recommended 5 years after the first PPSV23 dose for adults with anatomic or functional </a:t>
            </a:r>
            <a:r>
              <a:rPr lang="en-US" dirty="0" err="1"/>
              <a:t>asplenia</a:t>
            </a:r>
            <a:r>
              <a:rPr lang="en-US" dirty="0"/>
              <a:t>, or other immunocompromising conditions.</a:t>
            </a:r>
          </a:p>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43</a:t>
            </a:fld>
            <a:endParaRPr lang="cs-CZ"/>
          </a:p>
        </p:txBody>
      </p:sp>
    </p:spTree>
    <p:extLst>
      <p:ext uri="{BB962C8B-B14F-4D97-AF65-F5344CB8AC3E}">
        <p14:creationId xmlns:p14="http://schemas.microsoft.com/office/powerpoint/2010/main" val="112677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single dose of PPSV23 is recommended for all adults age 65 years or older, regardless of previous pneumococcal vaccination history. If any PPSV23 dose(s) were given before age 65 years, a single, final dose of PPSV23 should be given at age 65 or at least 5 years after the last PPSV23 dose. If PPSV23 was administered at age 65 years or later, no additional doses are needed.</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45</a:t>
            </a:fld>
            <a:endParaRPr lang="cs-CZ"/>
          </a:p>
        </p:txBody>
      </p:sp>
    </p:spTree>
    <p:extLst>
      <p:ext uri="{BB962C8B-B14F-4D97-AF65-F5344CB8AC3E}">
        <p14:creationId xmlns:p14="http://schemas.microsoft.com/office/powerpoint/2010/main" val="1189621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vaccines are needed.</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5F0D7-EC3A-474E-AA1A-C486E45642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532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56</a:t>
            </a:fld>
            <a:endParaRPr lang="cs-CZ"/>
          </a:p>
        </p:txBody>
      </p:sp>
    </p:spTree>
    <p:extLst>
      <p:ext uri="{BB962C8B-B14F-4D97-AF65-F5344CB8AC3E}">
        <p14:creationId xmlns:p14="http://schemas.microsoft.com/office/powerpoint/2010/main" val="2951527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A2DD403B-0F6A-4C1F-AE63-FA1FF361F76A}" type="slidenum">
              <a:rPr kumimoji="0" lang="en-GB" sz="1200" b="0" i="0" u="none" strike="noStrike" kern="1200" cap="none" spc="0" normalizeH="0" baseline="0" noProof="0" smtClean="0">
                <a:ln>
                  <a:noFill/>
                </a:ln>
                <a:solidFill>
                  <a:prstClr val="black"/>
                </a:solidFill>
                <a:effectLst/>
                <a:uLnTx/>
                <a:uFillTx/>
                <a:latin typeface="Invention" panose="020B0503020008020204"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Tree>
    <p:extLst>
      <p:ext uri="{BB962C8B-B14F-4D97-AF65-F5344CB8AC3E}">
        <p14:creationId xmlns:p14="http://schemas.microsoft.com/office/powerpoint/2010/main" val="3311277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Pneumonia</a:t>
            </a:r>
            <a:r>
              <a:rPr lang="en-US" baseline="0" dirty="0"/>
              <a:t> most common presenting manifestation of pneumococcal disease</a:t>
            </a:r>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6</a:t>
            </a:fld>
            <a:endParaRPr lang="cs-CZ"/>
          </a:p>
        </p:txBody>
      </p:sp>
    </p:spTree>
    <p:extLst>
      <p:ext uri="{BB962C8B-B14F-4D97-AF65-F5344CB8AC3E}">
        <p14:creationId xmlns:p14="http://schemas.microsoft.com/office/powerpoint/2010/main" val="2300078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Pneumococcus has historically been the most common cause of pneumonia, by far [</a:t>
            </a:r>
            <a:r>
              <a:rPr lang="en-US" sz="1200" b="0" i="0" u="none" strike="noStrike" kern="1200" dirty="0">
                <a:solidFill>
                  <a:schemeClr val="tx1"/>
                </a:solidFill>
                <a:effectLst/>
                <a:latin typeface="+mn-lt"/>
                <a:ea typeface="+mn-ea"/>
                <a:cs typeface="+mn-cs"/>
                <a:hlinkClick r:id="rId3"/>
              </a:rPr>
              <a:t>1</a:t>
            </a:r>
            <a:r>
              <a:rPr lang="en-US" sz="1200" b="0" i="0" kern="1200" dirty="0">
                <a:solidFill>
                  <a:schemeClr val="tx1"/>
                </a:solidFill>
                <a:effectLst/>
                <a:latin typeface="+mn-lt"/>
                <a:ea typeface="+mn-ea"/>
                <a:cs typeface="+mn-cs"/>
              </a:rPr>
              <a:t>], and remains the most common bacterial cause of community-acquired pneumonia (CAP) leading to hospitalization of adults today. </a:t>
            </a:r>
            <a:endParaRPr lang="en-US" dirty="0"/>
          </a:p>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7</a:t>
            </a:fld>
            <a:endParaRPr lang="cs-CZ"/>
          </a:p>
        </p:txBody>
      </p:sp>
    </p:spTree>
    <p:extLst>
      <p:ext uri="{BB962C8B-B14F-4D97-AF65-F5344CB8AC3E}">
        <p14:creationId xmlns:p14="http://schemas.microsoft.com/office/powerpoint/2010/main" val="3506852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A2DD403B-0F6A-4C1F-AE63-FA1FF361F76A}" type="slidenum">
              <a:rPr kumimoji="0" lang="en-GB" sz="1200" b="0" i="0" u="none" strike="noStrike" kern="1200" cap="none" spc="0" normalizeH="0" baseline="0" noProof="0" smtClean="0">
                <a:ln>
                  <a:noFill/>
                </a:ln>
                <a:solidFill>
                  <a:prstClr val="black"/>
                </a:solidFill>
                <a:effectLst/>
                <a:uLnTx/>
                <a:uFillTx/>
                <a:latin typeface="Invention" panose="020B0503020008020204"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Tree>
    <p:extLst>
      <p:ext uri="{BB962C8B-B14F-4D97-AF65-F5344CB8AC3E}">
        <p14:creationId xmlns:p14="http://schemas.microsoft.com/office/powerpoint/2010/main" val="1006684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Non invasive and Invasive pneumococcal</a:t>
            </a:r>
            <a:r>
              <a:rPr lang="en-US" sz="1200" kern="1200" baseline="0" dirty="0">
                <a:solidFill>
                  <a:schemeClr val="tx1"/>
                </a:solidFill>
                <a:effectLst/>
                <a:latin typeface="+mn-lt"/>
                <a:ea typeface="+mn-ea"/>
                <a:cs typeface="+mn-cs"/>
              </a:rPr>
              <a:t> disease</a:t>
            </a:r>
          </a:p>
          <a:p>
            <a:r>
              <a:rPr lang="en-US" sz="1200" kern="1200" dirty="0">
                <a:solidFill>
                  <a:schemeClr val="tx1"/>
                </a:solidFill>
                <a:effectLst/>
                <a:latin typeface="+mn-lt"/>
                <a:ea typeface="+mn-ea"/>
                <a:cs typeface="+mn-cs"/>
              </a:rPr>
              <a:t>Pneumococcus is a major cause of infection in children and older adults. Manifestations range from asymptomatic nasopharyngeal carriage to otitis media, pneumonia, sepsis, and meningitis.</a:t>
            </a:r>
          </a:p>
          <a:p>
            <a:r>
              <a:rPr lang="en-US" sz="1200" kern="1200" dirty="0">
                <a:solidFill>
                  <a:schemeClr val="tx1"/>
                </a:solidFill>
                <a:effectLst/>
                <a:latin typeface="+mn-lt"/>
                <a:ea typeface="+mn-ea"/>
                <a:cs typeface="+mn-cs"/>
              </a:rPr>
              <a:t>Patients with pneumococcal pneumonia are at substantial risk for a concurrent acute cardiac event, such as MI, serious arrhythmia, or new or worsening CHF. This concurrence significantly increases mortality due to pneumonia. </a:t>
            </a:r>
          </a:p>
          <a:p>
            <a:endParaRPr lang="en-US" dirty="0"/>
          </a:p>
        </p:txBody>
      </p:sp>
      <p:sp>
        <p:nvSpPr>
          <p:cNvPr id="4" name="Slide Number Placeholder 3"/>
          <p:cNvSpPr>
            <a:spLocks noGrp="1"/>
          </p:cNvSpPr>
          <p:nvPr>
            <p:ph type="sldNum" sz="quarter" idx="10"/>
          </p:nvPr>
        </p:nvSpPr>
        <p:spPr/>
        <p:txBody>
          <a:bodyPr/>
          <a:lstStyle/>
          <a:p>
            <a:fld id="{DD95B543-0236-4AEE-9F15-C7CF1150485F}" type="slidenum">
              <a:rPr lang="cs-CZ" smtClean="0"/>
              <a:t>9</a:t>
            </a:fld>
            <a:endParaRPr lang="cs-CZ"/>
          </a:p>
        </p:txBody>
      </p:sp>
    </p:spTree>
    <p:extLst>
      <p:ext uri="{BB962C8B-B14F-4D97-AF65-F5344CB8AC3E}">
        <p14:creationId xmlns:p14="http://schemas.microsoft.com/office/powerpoint/2010/main" val="280663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A2DD403B-0F6A-4C1F-AE63-FA1FF361F76A}" type="slidenum">
              <a:rPr kumimoji="0" lang="en-GB" sz="1200" b="0" i="0" u="none" strike="noStrike" kern="1200" cap="none" spc="0" normalizeH="0" baseline="0" noProof="0" smtClean="0">
                <a:ln>
                  <a:noFill/>
                </a:ln>
                <a:solidFill>
                  <a:prstClr val="black"/>
                </a:solidFill>
                <a:effectLst/>
                <a:uLnTx/>
                <a:uFillTx/>
                <a:latin typeface="Invention" panose="020B0503020008020204"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Tree>
    <p:extLst>
      <p:ext uri="{BB962C8B-B14F-4D97-AF65-F5344CB8AC3E}">
        <p14:creationId xmlns:p14="http://schemas.microsoft.com/office/powerpoint/2010/main" val="156140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A2DD403B-0F6A-4C1F-AE63-FA1FF361F76A}" type="slidenum">
              <a:rPr kumimoji="0" lang="en-GB" sz="1200" b="0" i="0" u="none" strike="noStrike" kern="1200" cap="none" spc="0" normalizeH="0" baseline="0" noProof="0" smtClean="0">
                <a:ln>
                  <a:noFill/>
                </a:ln>
                <a:solidFill>
                  <a:prstClr val="black"/>
                </a:solidFill>
                <a:effectLst/>
                <a:uLnTx/>
                <a:uFillTx/>
                <a:latin typeface="Invention" panose="020B0503020008020204" pitchFamily="34" charset="0"/>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Invention" panose="020B0503020008020204" pitchFamily="34" charset="0"/>
              <a:ea typeface="+mn-ea"/>
              <a:cs typeface="+mn-cs"/>
            </a:endParaRPr>
          </a:p>
        </p:txBody>
      </p:sp>
    </p:spTree>
    <p:extLst>
      <p:ext uri="{BB962C8B-B14F-4D97-AF65-F5344CB8AC3E}">
        <p14:creationId xmlns:p14="http://schemas.microsoft.com/office/powerpoint/2010/main" val="2430705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11439144" cy="2200275"/>
          </a:xfrm>
        </p:spPr>
        <p:txBody>
          <a:bodyPr anchor="b"/>
          <a:lstStyle>
            <a:lvl1pPr algn="l">
              <a:defRPr sz="4250"/>
            </a:lvl1pPr>
          </a:lstStyle>
          <a:p>
            <a:r>
              <a:rPr lang="en-US"/>
              <a:t>Click to edit Master title style</a:t>
            </a:r>
            <a:endParaRPr lang="en-US" dirty="0"/>
          </a:p>
        </p:txBody>
      </p:sp>
      <p:sp>
        <p:nvSpPr>
          <p:cNvPr id="3" name="Subtitle 2"/>
          <p:cNvSpPr>
            <a:spLocks noGrp="1"/>
          </p:cNvSpPr>
          <p:nvPr>
            <p:ph type="subTitle" idx="1" hasCustomPrompt="1"/>
          </p:nvPr>
        </p:nvSpPr>
        <p:spPr>
          <a:xfrm>
            <a:off x="377825" y="3682800"/>
            <a:ext cx="11439144" cy="2200275"/>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52200"/>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(day/month/year)</a:t>
            </a:r>
          </a:p>
        </p:txBody>
      </p:sp>
      <p:sp>
        <p:nvSpPr>
          <p:cNvPr id="8" name="Footer Placeholder 7">
            <a:extLst>
              <a:ext uri="{FF2B5EF4-FFF2-40B4-BE49-F238E27FC236}">
                <a16:creationId xmlns:a16="http://schemas.microsoft.com/office/drawing/2014/main" id="{2A2A630D-D2A2-A24D-9003-1BEE64F923A3}"/>
              </a:ext>
            </a:extLst>
          </p:cNvPr>
          <p:cNvSpPr>
            <a:spLocks noGrp="1"/>
          </p:cNvSpPr>
          <p:nvPr>
            <p:ph type="ftr" sz="quarter" idx="12"/>
          </p:nvPr>
        </p:nvSpPr>
        <p:spPr/>
        <p:txBody>
          <a:bodyPr/>
          <a:lstStyle/>
          <a:p>
            <a:endParaRPr lang="en-GB" dirty="0"/>
          </a:p>
        </p:txBody>
      </p:sp>
      <p:pic>
        <p:nvPicPr>
          <p:cNvPr id="11" name="Picture 10" descr="Logo&#10;&#10;Description automatically generated">
            <a:extLst>
              <a:ext uri="{FF2B5EF4-FFF2-40B4-BE49-F238E27FC236}">
                <a16:creationId xmlns:a16="http://schemas.microsoft.com/office/drawing/2014/main" id="{5C00341E-3399-2E43-AEEF-D4DCFCF1827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16411173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5508000" cy="4456113"/>
          </a:xfrm>
          <a:prstGeom prst="rect">
            <a:avLst/>
          </a:prstGeom>
        </p:spPr>
        <p:txBody>
          <a:bodyPr/>
          <a:lstStyle>
            <a:lvl1pPr>
              <a:spcBef>
                <a:spcPts val="1600"/>
              </a:spcBef>
              <a:spcAft>
                <a:spcPts val="1600"/>
              </a:spcAft>
              <a:defRPr b="1">
                <a:solidFill>
                  <a:schemeClr val="accent1"/>
                </a:solidFill>
              </a:defRPr>
            </a:lvl1pPr>
            <a:lvl2pPr marL="216000" indent="0">
              <a:spcAft>
                <a:spcPts val="0"/>
              </a:spcAft>
              <a:buNone/>
              <a:defRPr sz="1200"/>
            </a:lvl2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1E34BD0E-C4B5-A54B-9A77-159AD414B604}"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8" name="Content Placeholder 2">
            <a:extLst>
              <a:ext uri="{FF2B5EF4-FFF2-40B4-BE49-F238E27FC236}">
                <a16:creationId xmlns:a16="http://schemas.microsoft.com/office/drawing/2014/main" id="{6235E8A8-7A94-4D3A-8CEF-505EA93C3FAB}"/>
              </a:ext>
            </a:extLst>
          </p:cNvPr>
          <p:cNvSpPr>
            <a:spLocks noGrp="1"/>
          </p:cNvSpPr>
          <p:nvPr>
            <p:ph sz="half" idx="13"/>
          </p:nvPr>
        </p:nvSpPr>
        <p:spPr>
          <a:xfrm>
            <a:off x="6306175" y="1925636"/>
            <a:ext cx="5508000" cy="4456113"/>
          </a:xfrm>
          <a:prstGeom prst="rect">
            <a:avLst/>
          </a:prstGeom>
        </p:spPr>
        <p:txBody>
          <a:bodyPr/>
          <a:lstStyle>
            <a:lvl1pPr>
              <a:spcBef>
                <a:spcPts val="1600"/>
              </a:spcBef>
              <a:spcAft>
                <a:spcPts val="1600"/>
              </a:spcAft>
              <a:defRPr b="1">
                <a:solidFill>
                  <a:schemeClr val="accent1"/>
                </a:solidFill>
              </a:defRPr>
            </a:lvl1pPr>
            <a:lvl2pPr marL="216000" indent="0">
              <a:spcAft>
                <a:spcPts val="0"/>
              </a:spcAft>
              <a:buNone/>
              <a:defRPr sz="1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4892203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Full Slide Image and Caption">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F30EF0-1BA1-49CF-B35E-118E146B5E20}"/>
              </a:ext>
            </a:extLst>
          </p:cNvPr>
          <p:cNvSpPr>
            <a:spLocks noGrp="1"/>
          </p:cNvSpPr>
          <p:nvPr>
            <p:ph type="dt" sz="half" idx="10"/>
          </p:nvPr>
        </p:nvSpPr>
        <p:spPr/>
        <p:txBody>
          <a:bodyPr/>
          <a:lstStyle>
            <a:lvl1pPr>
              <a:defRPr>
                <a:solidFill>
                  <a:schemeClr val="bg1"/>
                </a:solidFill>
              </a:defRPr>
            </a:lvl1pPr>
          </a:lstStyle>
          <a:p>
            <a:fld id="{B4EA1EC1-92B2-184C-A2CA-ECD7FC77C3B1}" type="datetime4">
              <a:rPr lang="en-US" smtClean="0"/>
              <a:t>December 5, 2023</a:t>
            </a:fld>
            <a:endParaRPr lang="en-GB"/>
          </a:p>
        </p:txBody>
      </p:sp>
      <p:sp>
        <p:nvSpPr>
          <p:cNvPr id="4" name="Footer Placeholder 3">
            <a:extLst>
              <a:ext uri="{FF2B5EF4-FFF2-40B4-BE49-F238E27FC236}">
                <a16:creationId xmlns:a16="http://schemas.microsoft.com/office/drawing/2014/main" id="{5EE08C3D-9B0C-4E74-9AB5-9E79B445854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B99ACBD4-335A-44B8-985A-019168B92E11}"/>
              </a:ext>
            </a:extLst>
          </p:cNvPr>
          <p:cNvSpPr>
            <a:spLocks noGrp="1"/>
          </p:cNvSpPr>
          <p:nvPr>
            <p:ph type="sldNum" sz="quarter" idx="12"/>
          </p:nvPr>
        </p:nvSpPr>
        <p:spPr/>
        <p:txBody>
          <a:bodyPr/>
          <a:lstStyle>
            <a:lvl1pPr>
              <a:defRPr>
                <a:solidFill>
                  <a:schemeClr val="bg1"/>
                </a:solidFill>
              </a:defRPr>
            </a:lvl1pPr>
          </a:lstStyle>
          <a:p>
            <a:fld id="{29CC380D-5F44-41E8-971E-CDD19ED6F8E3}" type="slidenum">
              <a:rPr lang="en-GB" smtClean="0"/>
              <a:pPr/>
              <a:t>‹#›</a:t>
            </a:fld>
            <a:endParaRPr lang="en-GB"/>
          </a:p>
        </p:txBody>
      </p:sp>
      <p:sp>
        <p:nvSpPr>
          <p:cNvPr id="8" name="Content Placeholder 2">
            <a:extLst>
              <a:ext uri="{FF2B5EF4-FFF2-40B4-BE49-F238E27FC236}">
                <a16:creationId xmlns:a16="http://schemas.microsoft.com/office/drawing/2014/main" id="{F17F807A-F369-4FBC-B5EB-675732DA4D1E}"/>
              </a:ext>
            </a:extLst>
          </p:cNvPr>
          <p:cNvSpPr>
            <a:spLocks noGrp="1"/>
          </p:cNvSpPr>
          <p:nvPr>
            <p:ph idx="1"/>
          </p:nvPr>
        </p:nvSpPr>
        <p:spPr>
          <a:xfrm>
            <a:off x="431798" y="377826"/>
            <a:ext cx="3860802" cy="30511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9">
            <a:extLst>
              <a:ext uri="{FF2B5EF4-FFF2-40B4-BE49-F238E27FC236}">
                <a16:creationId xmlns:a16="http://schemas.microsoft.com/office/drawing/2014/main" id="{1B6839D5-3C3A-8B4D-B052-0E4C112378A7}"/>
              </a:ext>
            </a:extLst>
          </p:cNvPr>
          <p:cNvSpPr>
            <a:spLocks noGrp="1"/>
          </p:cNvSpPr>
          <p:nvPr>
            <p:ph type="pic" sz="quarter" idx="14"/>
          </p:nvPr>
        </p:nvSpPr>
        <p:spPr>
          <a:xfrm>
            <a:off x="-472" y="-3332"/>
            <a:ext cx="12192632" cy="686133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4334 h 6862334"/>
              <a:gd name="connsiteX1" fmla="*/ 3826612 w 9144000"/>
              <a:gd name="connsiteY1" fmla="*/ 0 h 6862334"/>
              <a:gd name="connsiteX2" fmla="*/ 9144000 w 9144000"/>
              <a:gd name="connsiteY2" fmla="*/ 4334 h 6862334"/>
              <a:gd name="connsiteX3" fmla="*/ 9144000 w 9144000"/>
              <a:gd name="connsiteY3" fmla="*/ 6862334 h 6862334"/>
              <a:gd name="connsiteX4" fmla="*/ 0 w 9144000"/>
              <a:gd name="connsiteY4" fmla="*/ 6862334 h 6862334"/>
              <a:gd name="connsiteX5" fmla="*/ 0 w 9144000"/>
              <a:gd name="connsiteY5" fmla="*/ 4334 h 6862334"/>
              <a:gd name="connsiteX0" fmla="*/ 4334 w 9148334"/>
              <a:gd name="connsiteY0" fmla="*/ 4334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4334 w 9148334"/>
              <a:gd name="connsiteY6" fmla="*/ 4334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4700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4700 h 6862334"/>
              <a:gd name="connsiteX0" fmla="*/ 3822752 w 9144474"/>
              <a:gd name="connsiteY0" fmla="*/ 3744700 h 6862334"/>
              <a:gd name="connsiteX1" fmla="*/ 3827086 w 9144474"/>
              <a:gd name="connsiteY1" fmla="*/ 0 h 6862334"/>
              <a:gd name="connsiteX2" fmla="*/ 9144474 w 9144474"/>
              <a:gd name="connsiteY2" fmla="*/ 4334 h 6862334"/>
              <a:gd name="connsiteX3" fmla="*/ 9144474 w 9144474"/>
              <a:gd name="connsiteY3" fmla="*/ 6862334 h 6862334"/>
              <a:gd name="connsiteX4" fmla="*/ 474 w 9144474"/>
              <a:gd name="connsiteY4" fmla="*/ 6862334 h 6862334"/>
              <a:gd name="connsiteX5" fmla="*/ 48 w 9144474"/>
              <a:gd name="connsiteY5" fmla="*/ 3744273 h 6862334"/>
              <a:gd name="connsiteX6" fmla="*/ 3822752 w 9144474"/>
              <a:gd name="connsiteY6" fmla="*/ 3744700 h 6862334"/>
              <a:gd name="connsiteX0" fmla="*/ 3818844 w 9144474"/>
              <a:gd name="connsiteY0" fmla="*/ 3744700 h 6862334"/>
              <a:gd name="connsiteX1" fmla="*/ 3827086 w 9144474"/>
              <a:gd name="connsiteY1" fmla="*/ 0 h 6862334"/>
              <a:gd name="connsiteX2" fmla="*/ 9144474 w 9144474"/>
              <a:gd name="connsiteY2" fmla="*/ 4334 h 6862334"/>
              <a:gd name="connsiteX3" fmla="*/ 9144474 w 9144474"/>
              <a:gd name="connsiteY3" fmla="*/ 6862334 h 6862334"/>
              <a:gd name="connsiteX4" fmla="*/ 474 w 9144474"/>
              <a:gd name="connsiteY4" fmla="*/ 6862334 h 6862334"/>
              <a:gd name="connsiteX5" fmla="*/ 48 w 9144474"/>
              <a:gd name="connsiteY5" fmla="*/ 3744273 h 6862334"/>
              <a:gd name="connsiteX6" fmla="*/ 3818844 w 9144474"/>
              <a:gd name="connsiteY6" fmla="*/ 3744700 h 6862334"/>
              <a:gd name="connsiteX0" fmla="*/ 3818844 w 9144474"/>
              <a:gd name="connsiteY0" fmla="*/ 3740792 h 6858426"/>
              <a:gd name="connsiteX1" fmla="*/ 3819270 w 9144474"/>
              <a:gd name="connsiteY1" fmla="*/ 0 h 6858426"/>
              <a:gd name="connsiteX2" fmla="*/ 9144474 w 9144474"/>
              <a:gd name="connsiteY2" fmla="*/ 426 h 6858426"/>
              <a:gd name="connsiteX3" fmla="*/ 9144474 w 9144474"/>
              <a:gd name="connsiteY3" fmla="*/ 6858426 h 6858426"/>
              <a:gd name="connsiteX4" fmla="*/ 474 w 9144474"/>
              <a:gd name="connsiteY4" fmla="*/ 6858426 h 6858426"/>
              <a:gd name="connsiteX5" fmla="*/ 48 w 9144474"/>
              <a:gd name="connsiteY5" fmla="*/ 3740365 h 6858426"/>
              <a:gd name="connsiteX6" fmla="*/ 3818844 w 9144474"/>
              <a:gd name="connsiteY6" fmla="*/ 3740792 h 6858426"/>
              <a:gd name="connsiteX0" fmla="*/ 3818844 w 12163899"/>
              <a:gd name="connsiteY0" fmla="*/ 3740792 h 6858426"/>
              <a:gd name="connsiteX1" fmla="*/ 3819270 w 12163899"/>
              <a:gd name="connsiteY1" fmla="*/ 0 h 6858426"/>
              <a:gd name="connsiteX2" fmla="*/ 12163899 w 12163899"/>
              <a:gd name="connsiteY2" fmla="*/ 426 h 6858426"/>
              <a:gd name="connsiteX3" fmla="*/ 9144474 w 12163899"/>
              <a:gd name="connsiteY3" fmla="*/ 6858426 h 6858426"/>
              <a:gd name="connsiteX4" fmla="*/ 474 w 12163899"/>
              <a:gd name="connsiteY4" fmla="*/ 6858426 h 6858426"/>
              <a:gd name="connsiteX5" fmla="*/ 48 w 12163899"/>
              <a:gd name="connsiteY5" fmla="*/ 3740365 h 6858426"/>
              <a:gd name="connsiteX6" fmla="*/ 3818844 w 12163899"/>
              <a:gd name="connsiteY6" fmla="*/ 3740792 h 6858426"/>
              <a:gd name="connsiteX0" fmla="*/ 3818844 w 12192474"/>
              <a:gd name="connsiteY0" fmla="*/ 3740792 h 6858426"/>
              <a:gd name="connsiteX1" fmla="*/ 3819270 w 12192474"/>
              <a:gd name="connsiteY1" fmla="*/ 0 h 6858426"/>
              <a:gd name="connsiteX2" fmla="*/ 12163899 w 12192474"/>
              <a:gd name="connsiteY2" fmla="*/ 426 h 6858426"/>
              <a:gd name="connsiteX3" fmla="*/ 12192474 w 12192474"/>
              <a:gd name="connsiteY3" fmla="*/ 6858426 h 6858426"/>
              <a:gd name="connsiteX4" fmla="*/ 474 w 12192474"/>
              <a:gd name="connsiteY4" fmla="*/ 6858426 h 6858426"/>
              <a:gd name="connsiteX5" fmla="*/ 48 w 12192474"/>
              <a:gd name="connsiteY5" fmla="*/ 3740365 h 6858426"/>
              <a:gd name="connsiteX6" fmla="*/ 3818844 w 12192474"/>
              <a:gd name="connsiteY6" fmla="*/ 3740792 h 6858426"/>
              <a:gd name="connsiteX0" fmla="*/ 3818844 w 12193696"/>
              <a:gd name="connsiteY0" fmla="*/ 3740792 h 6858426"/>
              <a:gd name="connsiteX1" fmla="*/ 3819270 w 12193696"/>
              <a:gd name="connsiteY1" fmla="*/ 0 h 6858426"/>
              <a:gd name="connsiteX2" fmla="*/ 12193696 w 12193696"/>
              <a:gd name="connsiteY2" fmla="*/ 426 h 6858426"/>
              <a:gd name="connsiteX3" fmla="*/ 12192474 w 12193696"/>
              <a:gd name="connsiteY3" fmla="*/ 6858426 h 6858426"/>
              <a:gd name="connsiteX4" fmla="*/ 474 w 12193696"/>
              <a:gd name="connsiteY4" fmla="*/ 6858426 h 6858426"/>
              <a:gd name="connsiteX5" fmla="*/ 48 w 12193696"/>
              <a:gd name="connsiteY5" fmla="*/ 3740365 h 6858426"/>
              <a:gd name="connsiteX6" fmla="*/ 3818844 w 12193696"/>
              <a:gd name="connsiteY6" fmla="*/ 3740792 h 6858426"/>
              <a:gd name="connsiteX0" fmla="*/ 3818844 w 12193696"/>
              <a:gd name="connsiteY0" fmla="*/ 3740792 h 6858426"/>
              <a:gd name="connsiteX1" fmla="*/ 3819270 w 12193696"/>
              <a:gd name="connsiteY1" fmla="*/ 0 h 6858426"/>
              <a:gd name="connsiteX2" fmla="*/ 12193696 w 12193696"/>
              <a:gd name="connsiteY2" fmla="*/ 426 h 6858426"/>
              <a:gd name="connsiteX3" fmla="*/ 12192474 w 12193696"/>
              <a:gd name="connsiteY3" fmla="*/ 6858426 h 6858426"/>
              <a:gd name="connsiteX4" fmla="*/ 474 w 12193696"/>
              <a:gd name="connsiteY4" fmla="*/ 6858426 h 6858426"/>
              <a:gd name="connsiteX5" fmla="*/ 48 w 12193696"/>
              <a:gd name="connsiteY5" fmla="*/ 3740365 h 6858426"/>
              <a:gd name="connsiteX6" fmla="*/ 3818844 w 12193696"/>
              <a:gd name="connsiteY6" fmla="*/ 3740792 h 6858426"/>
              <a:gd name="connsiteX0" fmla="*/ 3818844 w 12192508"/>
              <a:gd name="connsiteY0" fmla="*/ 3740792 h 6858426"/>
              <a:gd name="connsiteX1" fmla="*/ 3819270 w 12192508"/>
              <a:gd name="connsiteY1" fmla="*/ 0 h 6858426"/>
              <a:gd name="connsiteX2" fmla="*/ 12189971 w 12192508"/>
              <a:gd name="connsiteY2" fmla="*/ 426 h 6858426"/>
              <a:gd name="connsiteX3" fmla="*/ 12192474 w 12192508"/>
              <a:gd name="connsiteY3" fmla="*/ 6858426 h 6858426"/>
              <a:gd name="connsiteX4" fmla="*/ 474 w 12192508"/>
              <a:gd name="connsiteY4" fmla="*/ 6858426 h 6858426"/>
              <a:gd name="connsiteX5" fmla="*/ 48 w 12192508"/>
              <a:gd name="connsiteY5" fmla="*/ 3740365 h 6858426"/>
              <a:gd name="connsiteX6" fmla="*/ 3818844 w 12192508"/>
              <a:gd name="connsiteY6" fmla="*/ 3740792 h 6858426"/>
              <a:gd name="connsiteX0" fmla="*/ 3818844 w 12192633"/>
              <a:gd name="connsiteY0" fmla="*/ 3740792 h 6858426"/>
              <a:gd name="connsiteX1" fmla="*/ 3819270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3818844 w 12192633"/>
              <a:gd name="connsiteY0" fmla="*/ 374079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3818844 w 12192633"/>
              <a:gd name="connsiteY0" fmla="*/ 3740366 h 6858000"/>
              <a:gd name="connsiteX1" fmla="*/ 4590795 w 12192633"/>
              <a:gd name="connsiteY1" fmla="*/ 9099 h 6858000"/>
              <a:gd name="connsiteX2" fmla="*/ 12192633 w 12192633"/>
              <a:gd name="connsiteY2" fmla="*/ 0 h 6858000"/>
              <a:gd name="connsiteX3" fmla="*/ 12192474 w 12192633"/>
              <a:gd name="connsiteY3" fmla="*/ 6858000 h 6858000"/>
              <a:gd name="connsiteX4" fmla="*/ 474 w 12192633"/>
              <a:gd name="connsiteY4" fmla="*/ 6858000 h 6858000"/>
              <a:gd name="connsiteX5" fmla="*/ 48 w 12192633"/>
              <a:gd name="connsiteY5" fmla="*/ 3739939 h 6858000"/>
              <a:gd name="connsiteX6" fmla="*/ 3818844 w 12192633"/>
              <a:gd name="connsiteY6" fmla="*/ 3740366 h 6858000"/>
              <a:gd name="connsiteX0" fmla="*/ 3818844 w 12192633"/>
              <a:gd name="connsiteY0" fmla="*/ 374079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4590369 w 12192633"/>
              <a:gd name="connsiteY0" fmla="*/ 402654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4590369 w 12192633"/>
              <a:gd name="connsiteY6" fmla="*/ 4026542 h 6858426"/>
              <a:gd name="connsiteX0" fmla="*/ 4590017 w 12192281"/>
              <a:gd name="connsiteY0" fmla="*/ 4026542 h 6858426"/>
              <a:gd name="connsiteX1" fmla="*/ 4590443 w 12192281"/>
              <a:gd name="connsiteY1" fmla="*/ 0 h 6858426"/>
              <a:gd name="connsiteX2" fmla="*/ 12192281 w 12192281"/>
              <a:gd name="connsiteY2" fmla="*/ 426 h 6858426"/>
              <a:gd name="connsiteX3" fmla="*/ 12192122 w 12192281"/>
              <a:gd name="connsiteY3" fmla="*/ 6858426 h 6858426"/>
              <a:gd name="connsiteX4" fmla="*/ 122 w 12192281"/>
              <a:gd name="connsiteY4" fmla="*/ 6858426 h 6858426"/>
              <a:gd name="connsiteX5" fmla="*/ 9221 w 12192281"/>
              <a:gd name="connsiteY5" fmla="*/ 4054690 h 6858426"/>
              <a:gd name="connsiteX6" fmla="*/ 4590017 w 12192281"/>
              <a:gd name="connsiteY6" fmla="*/ 4026542 h 6858426"/>
              <a:gd name="connsiteX0" fmla="*/ 4590368 w 12192632"/>
              <a:gd name="connsiteY0" fmla="*/ 4026542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26542 h 6858426"/>
              <a:gd name="connsiteX0" fmla="*/ 4590368 w 12192632"/>
              <a:gd name="connsiteY0" fmla="*/ 4036067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36067 h 6858426"/>
              <a:gd name="connsiteX0" fmla="*/ 4590368 w 12192632"/>
              <a:gd name="connsiteY0" fmla="*/ 4045592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45592 h 6858426"/>
              <a:gd name="connsiteX0" fmla="*/ 4590368 w 12192632"/>
              <a:gd name="connsiteY0" fmla="*/ 4055117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55117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41793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4696 h 6858426"/>
              <a:gd name="connsiteX6" fmla="*/ 4590368 w 12192632"/>
              <a:gd name="connsiteY6" fmla="*/ 4041793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90368 w 12192632"/>
              <a:gd name="connsiteY6" fmla="*/ 4041793 h 6858426"/>
              <a:gd name="connsiteX0" fmla="*/ 4590368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90368 w 12192632"/>
              <a:gd name="connsiteY6" fmla="*/ 4041793 h 6858426"/>
              <a:gd name="connsiteX0" fmla="*/ 4587036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87036 w 12192632"/>
              <a:gd name="connsiteY6" fmla="*/ 4041793 h 6858426"/>
              <a:gd name="connsiteX0" fmla="*/ 4587036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87036 w 12192632"/>
              <a:gd name="connsiteY6" fmla="*/ 4041793 h 6858426"/>
              <a:gd name="connsiteX0" fmla="*/ 4587036 w 12192632"/>
              <a:gd name="connsiteY0" fmla="*/ 4044698 h 6861331"/>
              <a:gd name="connsiteX1" fmla="*/ 4587462 w 12192632"/>
              <a:gd name="connsiteY1" fmla="*/ 2905 h 6861331"/>
              <a:gd name="connsiteX2" fmla="*/ 12192632 w 12192632"/>
              <a:gd name="connsiteY2" fmla="*/ 0 h 6861331"/>
              <a:gd name="connsiteX3" fmla="*/ 12192473 w 12192632"/>
              <a:gd name="connsiteY3" fmla="*/ 6861331 h 6861331"/>
              <a:gd name="connsiteX4" fmla="*/ 473 w 12192632"/>
              <a:gd name="connsiteY4" fmla="*/ 6861331 h 6861331"/>
              <a:gd name="connsiteX5" fmla="*/ 47 w 12192632"/>
              <a:gd name="connsiteY5" fmla="*/ 4044270 h 6861331"/>
              <a:gd name="connsiteX6" fmla="*/ 4587036 w 12192632"/>
              <a:gd name="connsiteY6" fmla="*/ 4044698 h 68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32" h="6861331">
                <a:moveTo>
                  <a:pt x="4587036" y="4044698"/>
                </a:moveTo>
                <a:cubicBezTo>
                  <a:pt x="4588481" y="2795162"/>
                  <a:pt x="4586017" y="1252441"/>
                  <a:pt x="4587462" y="2905"/>
                </a:cubicBezTo>
                <a:lnTo>
                  <a:pt x="12192632" y="0"/>
                </a:lnTo>
                <a:cubicBezTo>
                  <a:pt x="12192225" y="2286000"/>
                  <a:pt x="12192880" y="4575331"/>
                  <a:pt x="12192473" y="6861331"/>
                </a:cubicBezTo>
                <a:lnTo>
                  <a:pt x="473" y="6861331"/>
                </a:lnTo>
                <a:cubicBezTo>
                  <a:pt x="-972" y="5821977"/>
                  <a:pt x="1492" y="5083624"/>
                  <a:pt x="47" y="4044270"/>
                </a:cubicBezTo>
                <a:lnTo>
                  <a:pt x="4587036" y="4044698"/>
                </a:lnTo>
                <a:close/>
              </a:path>
            </a:pathLst>
          </a:custGeom>
          <a:solidFill>
            <a:schemeClr val="bg1">
              <a:lumMod val="85000"/>
            </a:schemeClr>
          </a:solidFill>
        </p:spPr>
        <p:txBody>
          <a:bodyPr/>
          <a:lstStyle>
            <a:lvl1pPr algn="r">
              <a:defRPr/>
            </a:lvl1pPr>
          </a:lstStyle>
          <a:p>
            <a:r>
              <a:rPr lang="en-US"/>
              <a:t>Click icon to add picture</a:t>
            </a:r>
            <a:endParaRPr lang="en-GB"/>
          </a:p>
        </p:txBody>
      </p:sp>
    </p:spTree>
    <p:extLst>
      <p:ext uri="{BB962C8B-B14F-4D97-AF65-F5344CB8AC3E}">
        <p14:creationId xmlns:p14="http://schemas.microsoft.com/office/powerpoint/2010/main" val="305072802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9445752" cy="1503000"/>
          </a:xfrm>
        </p:spPr>
        <p:txBody>
          <a:bodyPr anchor="t"/>
          <a:lstStyle>
            <a:lvl1pPr algn="l">
              <a:defRPr sz="5750">
                <a:solidFill>
                  <a:schemeClr val="tx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tx1"/>
                </a:solidFill>
              </a:defRPr>
            </a:lvl1pPr>
            <a:lvl2pPr marL="0" indent="0">
              <a:spcAft>
                <a:spcPts val="0"/>
              </a:spcAft>
              <a:buNone/>
              <a:defRPr sz="1200" b="1">
                <a:solidFill>
                  <a:schemeClr val="tx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8" name="Footer Placeholder 7">
            <a:extLst>
              <a:ext uri="{FF2B5EF4-FFF2-40B4-BE49-F238E27FC236}">
                <a16:creationId xmlns:a16="http://schemas.microsoft.com/office/drawing/2014/main" id="{3CB4559B-3A69-9D4E-8F73-5267FB5E8F98}"/>
              </a:ext>
            </a:extLst>
          </p:cNvPr>
          <p:cNvSpPr>
            <a:spLocks noGrp="1"/>
          </p:cNvSpPr>
          <p:nvPr>
            <p:ph type="ftr" sz="quarter" idx="12"/>
          </p:nvPr>
        </p:nvSpPr>
        <p:spPr/>
        <p:txBody>
          <a:bodyPr/>
          <a:lstStyle/>
          <a:p>
            <a:endParaRPr lang="en-GB" dirty="0"/>
          </a:p>
        </p:txBody>
      </p:sp>
      <p:pic>
        <p:nvPicPr>
          <p:cNvPr id="7" name="Picture 6" descr="Logo&#10;&#10;Description automatically generated">
            <a:extLst>
              <a:ext uri="{FF2B5EF4-FFF2-40B4-BE49-F238E27FC236}">
                <a16:creationId xmlns:a16="http://schemas.microsoft.com/office/drawing/2014/main" id="{305DE84A-4ACB-5B4E-917E-ACD03403E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201540551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losing Slide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9445752" cy="1503000"/>
          </a:xfrm>
        </p:spPr>
        <p:txBody>
          <a:bodyPr anchor="t"/>
          <a:lstStyle>
            <a:lvl1pPr algn="l">
              <a:defRPr sz="5750">
                <a:solidFill>
                  <a:schemeClr val="bg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bg1"/>
                </a:solidFill>
              </a:defRPr>
            </a:lvl1pPr>
            <a:lvl2pPr marL="0" indent="0">
              <a:spcAft>
                <a:spcPts val="0"/>
              </a:spcAft>
              <a:buNone/>
              <a:defRPr sz="1200" b="1">
                <a:solidFill>
                  <a:schemeClr val="bg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8" name="Footer Placeholder 7">
            <a:extLst>
              <a:ext uri="{FF2B5EF4-FFF2-40B4-BE49-F238E27FC236}">
                <a16:creationId xmlns:a16="http://schemas.microsoft.com/office/drawing/2014/main" id="{8C643CF1-7AED-4149-A2D5-6E7D0B1316DC}"/>
              </a:ext>
            </a:extLst>
          </p:cNvPr>
          <p:cNvSpPr>
            <a:spLocks noGrp="1"/>
          </p:cNvSpPr>
          <p:nvPr>
            <p:ph type="ftr" sz="quarter" idx="12"/>
          </p:nvPr>
        </p:nvSpPr>
        <p:spPr/>
        <p:txBody>
          <a:bodyPr/>
          <a:lstStyle/>
          <a:p>
            <a:endParaRPr lang="en-GB" dirty="0"/>
          </a:p>
        </p:txBody>
      </p:sp>
      <p:pic>
        <p:nvPicPr>
          <p:cNvPr id="7" name="Picture 6">
            <a:extLst>
              <a:ext uri="{FF2B5EF4-FFF2-40B4-BE49-F238E27FC236}">
                <a16:creationId xmlns:a16="http://schemas.microsoft.com/office/drawing/2014/main" id="{F9A7A8FF-3C6C-9847-8FE9-DD1E929843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9064" y="140335"/>
            <a:ext cx="1730011" cy="941831"/>
          </a:xfrm>
          <a:prstGeom prst="rect">
            <a:avLst/>
          </a:prstGeom>
        </p:spPr>
      </p:pic>
    </p:spTree>
    <p:extLst>
      <p:ext uri="{BB962C8B-B14F-4D97-AF65-F5344CB8AC3E}">
        <p14:creationId xmlns:p14="http://schemas.microsoft.com/office/powerpoint/2010/main" val="287526884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9445752" cy="1503000"/>
          </a:xfrm>
        </p:spPr>
        <p:txBody>
          <a:bodyPr anchor="t"/>
          <a:lstStyle>
            <a:lvl1pPr algn="l">
              <a:defRPr sz="5750">
                <a:solidFill>
                  <a:schemeClr val="bg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bg1"/>
                </a:solidFill>
              </a:defRPr>
            </a:lvl1pPr>
            <a:lvl2pPr marL="0" indent="0">
              <a:spcAft>
                <a:spcPts val="0"/>
              </a:spcAft>
              <a:buNone/>
              <a:defRPr sz="1200" b="1">
                <a:solidFill>
                  <a:schemeClr val="bg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8" name="Footer Placeholder 7">
            <a:extLst>
              <a:ext uri="{FF2B5EF4-FFF2-40B4-BE49-F238E27FC236}">
                <a16:creationId xmlns:a16="http://schemas.microsoft.com/office/drawing/2014/main" id="{8AC56319-3A23-6941-BD3E-25FD39E648C2}"/>
              </a:ext>
            </a:extLst>
          </p:cNvPr>
          <p:cNvSpPr>
            <a:spLocks noGrp="1"/>
          </p:cNvSpPr>
          <p:nvPr>
            <p:ph type="ftr" sz="quarter" idx="12"/>
          </p:nvPr>
        </p:nvSpPr>
        <p:spPr/>
        <p:txBody>
          <a:bodyPr/>
          <a:lstStyle/>
          <a:p>
            <a:endParaRPr lang="en-GB" dirty="0"/>
          </a:p>
        </p:txBody>
      </p:sp>
      <p:pic>
        <p:nvPicPr>
          <p:cNvPr id="7" name="Picture 6">
            <a:extLst>
              <a:ext uri="{FF2B5EF4-FFF2-40B4-BE49-F238E27FC236}">
                <a16:creationId xmlns:a16="http://schemas.microsoft.com/office/drawing/2014/main" id="{287BC17E-A78A-1A49-BE83-54DC9B395A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9064" y="140335"/>
            <a:ext cx="1730011" cy="941831"/>
          </a:xfrm>
          <a:prstGeom prst="rect">
            <a:avLst/>
          </a:prstGeom>
        </p:spPr>
      </p:pic>
    </p:spTree>
    <p:extLst>
      <p:ext uri="{BB962C8B-B14F-4D97-AF65-F5344CB8AC3E}">
        <p14:creationId xmlns:p14="http://schemas.microsoft.com/office/powerpoint/2010/main" val="131146550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4932000" cy="1503000"/>
          </a:xfrm>
        </p:spPr>
        <p:txBody>
          <a:bodyPr anchor="t"/>
          <a:lstStyle>
            <a:lvl1pPr algn="l">
              <a:defRPr sz="5750">
                <a:solidFill>
                  <a:schemeClr val="tx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accent1"/>
                </a:solidFill>
              </a:defRPr>
            </a:lvl1pPr>
            <a:lvl2pPr marL="0" indent="0">
              <a:spcAft>
                <a:spcPts val="0"/>
              </a:spcAft>
              <a:buNone/>
              <a:defRPr sz="1200" b="1">
                <a:solidFill>
                  <a:schemeClr val="accent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6" name="Picture Placeholder 6">
            <a:extLst>
              <a:ext uri="{FF2B5EF4-FFF2-40B4-BE49-F238E27FC236}">
                <a16:creationId xmlns:a16="http://schemas.microsoft.com/office/drawing/2014/main" id="{CE57F7F5-FC77-425E-A2A6-DDD1D50110BD}"/>
              </a:ext>
            </a:extLst>
          </p:cNvPr>
          <p:cNvSpPr>
            <a:spLocks noGrp="1"/>
          </p:cNvSpPr>
          <p:nvPr>
            <p:ph type="pic" sz="quarter" idx="14"/>
          </p:nvPr>
        </p:nvSpPr>
        <p:spPr>
          <a:xfrm>
            <a:off x="6657175" y="377825"/>
            <a:ext cx="5157000" cy="3981600"/>
          </a:xfrm>
          <a:prstGeom prst="rect">
            <a:avLst/>
          </a:prstGeom>
          <a:solidFill>
            <a:schemeClr val="bg1">
              <a:lumMod val="85000"/>
            </a:schemeClr>
          </a:solidFill>
        </p:spPr>
        <p:txBody>
          <a:bodyPr/>
          <a:lstStyle/>
          <a:p>
            <a:r>
              <a:rPr lang="en-US"/>
              <a:t>Click icon to add picture</a:t>
            </a:r>
            <a:endParaRPr lang="en-GB"/>
          </a:p>
        </p:txBody>
      </p:sp>
      <p:sp>
        <p:nvSpPr>
          <p:cNvPr id="8" name="Rectangle 7">
            <a:extLst>
              <a:ext uri="{FF2B5EF4-FFF2-40B4-BE49-F238E27FC236}">
                <a16:creationId xmlns:a16="http://schemas.microsoft.com/office/drawing/2014/main" id="{EF6A93B3-E055-4858-9A45-84EE75DE5C27}"/>
              </a:ext>
            </a:extLst>
          </p:cNvPr>
          <p:cNvSpPr/>
          <p:nvPr userDrawn="1"/>
        </p:nvSpPr>
        <p:spPr>
          <a:xfrm>
            <a:off x="11814175" y="-175"/>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1" name="Footer Placeholder 10">
            <a:extLst>
              <a:ext uri="{FF2B5EF4-FFF2-40B4-BE49-F238E27FC236}">
                <a16:creationId xmlns:a16="http://schemas.microsoft.com/office/drawing/2014/main" id="{325DE2B3-1AFF-3143-9D17-52A712E0A5B2}"/>
              </a:ext>
            </a:extLst>
          </p:cNvPr>
          <p:cNvSpPr>
            <a:spLocks noGrp="1"/>
          </p:cNvSpPr>
          <p:nvPr>
            <p:ph type="ftr" sz="quarter" idx="16"/>
          </p:nvPr>
        </p:nvSpPr>
        <p:spPr/>
        <p:txBody>
          <a:bodyPr/>
          <a:lstStyle/>
          <a:p>
            <a:endParaRPr lang="en-GB" dirty="0"/>
          </a:p>
        </p:txBody>
      </p:sp>
      <p:pic>
        <p:nvPicPr>
          <p:cNvPr id="12" name="Picture 11" descr="Logo&#10;&#10;Description automatically generated">
            <a:extLst>
              <a:ext uri="{FF2B5EF4-FFF2-40B4-BE49-F238E27FC236}">
                <a16:creationId xmlns:a16="http://schemas.microsoft.com/office/drawing/2014/main" id="{A5E10CD7-9C13-7946-BF7C-31020004F5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pic>
        <p:nvPicPr>
          <p:cNvPr id="7" name="bjClassifierImageBottom">
            <a:extLst>
              <a:ext uri="{FF2B5EF4-FFF2-40B4-BE49-F238E27FC236}">
                <a16:creationId xmlns:a16="http://schemas.microsoft.com/office/drawing/2014/main" id="{759A3405-51A2-443E-B74D-0D2753B7BF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00" y="6468336"/>
            <a:ext cx="597460" cy="326164"/>
          </a:xfrm>
          <a:prstGeom prst="rect">
            <a:avLst/>
          </a:prstGeom>
        </p:spPr>
      </p:pic>
    </p:spTree>
    <p:extLst>
      <p:ext uri="{BB962C8B-B14F-4D97-AF65-F5344CB8AC3E}">
        <p14:creationId xmlns:p14="http://schemas.microsoft.com/office/powerpoint/2010/main" val="2127836305"/>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losing Slide Blank Whit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9445752" cy="1503000"/>
          </a:xfrm>
        </p:spPr>
        <p:txBody>
          <a:bodyPr anchor="t"/>
          <a:lstStyle>
            <a:lvl1pPr algn="l">
              <a:defRPr sz="5750">
                <a:solidFill>
                  <a:schemeClr val="tx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accent1"/>
                </a:solidFill>
              </a:defRPr>
            </a:lvl1pPr>
            <a:lvl2pPr marL="0" indent="0">
              <a:spcAft>
                <a:spcPts val="0"/>
              </a:spcAft>
              <a:buNone/>
              <a:defRPr sz="1200" b="1">
                <a:solidFill>
                  <a:schemeClr val="accent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8" name="Footer Placeholder 7">
            <a:extLst>
              <a:ext uri="{FF2B5EF4-FFF2-40B4-BE49-F238E27FC236}">
                <a16:creationId xmlns:a16="http://schemas.microsoft.com/office/drawing/2014/main" id="{D7F7EB04-0BC2-E24A-9BB1-973E23813547}"/>
              </a:ext>
            </a:extLst>
          </p:cNvPr>
          <p:cNvSpPr>
            <a:spLocks noGrp="1"/>
          </p:cNvSpPr>
          <p:nvPr>
            <p:ph type="ftr" sz="quarter" idx="12"/>
          </p:nvPr>
        </p:nvSpPr>
        <p:spPr/>
        <p:txBody>
          <a:bodyPr/>
          <a:lstStyle/>
          <a:p>
            <a:endParaRPr lang="en-GB" dirty="0"/>
          </a:p>
        </p:txBody>
      </p:sp>
      <p:pic>
        <p:nvPicPr>
          <p:cNvPr id="6" name="Picture 5" descr="Logo&#10;&#10;Description automatically generated">
            <a:extLst>
              <a:ext uri="{FF2B5EF4-FFF2-40B4-BE49-F238E27FC236}">
                <a16:creationId xmlns:a16="http://schemas.microsoft.com/office/drawing/2014/main" id="{1D1644F7-B55A-7F4D-A78D-58CC0F74F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209067236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605570-C002-6A4D-8BF8-3DBE2A5A424A}" type="datetime4">
              <a:rPr lang="en-US" smtClean="0"/>
              <a:t>December 5, 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321041282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01E205-D763-B848-ACFA-ED6174246933}" type="datetime4">
              <a:rPr lang="en-US" smtClean="0"/>
              <a:t>December 5, 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CC380D-5F44-41E8-971E-CDD19ED6F8E3}" type="slidenum">
              <a:rPr lang="en-GB" smtClean="0"/>
              <a:t>‹#›</a:t>
            </a:fld>
            <a:endParaRPr lang="en-GB"/>
          </a:p>
        </p:txBody>
      </p:sp>
      <p:pic>
        <p:nvPicPr>
          <p:cNvPr id="6" name="Picture 5">
            <a:extLst>
              <a:ext uri="{FF2B5EF4-FFF2-40B4-BE49-F238E27FC236}">
                <a16:creationId xmlns:a16="http://schemas.microsoft.com/office/drawing/2014/main" id="{2D7BA4BB-A085-964C-9DF3-71B07EED207F}"/>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65229232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Logo Slid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818F0A-F6E5-114B-AB57-D51F029E486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721868" y="2147777"/>
            <a:ext cx="4609066" cy="2509211"/>
          </a:xfrm>
          <a:prstGeom prst="rect">
            <a:avLst/>
          </a:prstGeom>
        </p:spPr>
      </p:pic>
    </p:spTree>
    <p:extLst>
      <p:ext uri="{BB962C8B-B14F-4D97-AF65-F5344CB8AC3E}">
        <p14:creationId xmlns:p14="http://schemas.microsoft.com/office/powerpoint/2010/main" val="92275948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Logo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9631DE-0D74-614D-9472-4315616940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721868" y="2147777"/>
            <a:ext cx="4609066" cy="2509211"/>
          </a:xfrm>
          <a:prstGeom prst="rect">
            <a:avLst/>
          </a:prstGeom>
        </p:spPr>
      </p:pic>
    </p:spTree>
    <p:extLst>
      <p:ext uri="{BB962C8B-B14F-4D97-AF65-F5344CB8AC3E}">
        <p14:creationId xmlns:p14="http://schemas.microsoft.com/office/powerpoint/2010/main" val="330966134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6"/>
            <a:ext cx="5508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64212C56-F55F-3546-9A1C-3F18907ADBE0}"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0C26C6CA-6FA0-41CA-894A-BF8B4460FDF3}"/>
              </a:ext>
            </a:extLst>
          </p:cNvPr>
          <p:cNvSpPr>
            <a:spLocks noGrp="1"/>
          </p:cNvSpPr>
          <p:nvPr>
            <p:ph idx="13"/>
          </p:nvPr>
        </p:nvSpPr>
        <p:spPr>
          <a:xfrm>
            <a:off x="6306175" y="1925636"/>
            <a:ext cx="5508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Tree>
    <p:extLst>
      <p:ext uri="{BB962C8B-B14F-4D97-AF65-F5344CB8AC3E}">
        <p14:creationId xmlns:p14="http://schemas.microsoft.com/office/powerpoint/2010/main" val="37437907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Logo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6127E0-42DB-CA4A-87A8-82036954090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721868" y="2147777"/>
            <a:ext cx="4609066" cy="2509212"/>
          </a:xfrm>
          <a:prstGeom prst="rect">
            <a:avLst/>
          </a:prstGeom>
        </p:spPr>
      </p:pic>
    </p:spTree>
    <p:extLst>
      <p:ext uri="{BB962C8B-B14F-4D97-AF65-F5344CB8AC3E}">
        <p14:creationId xmlns:p14="http://schemas.microsoft.com/office/powerpoint/2010/main" val="33174592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4C8E-8199-4724-AAF7-1CAEBD43B0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D6A14D-52C1-486D-BC1D-FC746C66B4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D53D09-422A-4360-8C11-CD2EC159C036}"/>
              </a:ext>
            </a:extLst>
          </p:cNvPr>
          <p:cNvSpPr>
            <a:spLocks noGrp="1"/>
          </p:cNvSpPr>
          <p:nvPr>
            <p:ph type="dt" sz="half" idx="10"/>
          </p:nvPr>
        </p:nvSpPr>
        <p:spPr/>
        <p:txBody>
          <a:bodyPr/>
          <a:lstStyle/>
          <a:p>
            <a:fld id="{ACD3110B-C15D-46C8-8C58-D7122381CBD5}" type="datetimeFigureOut">
              <a:rPr lang="en-US" smtClean="0"/>
              <a:t>12/5/2023</a:t>
            </a:fld>
            <a:endParaRPr lang="en-US"/>
          </a:p>
        </p:txBody>
      </p:sp>
      <p:sp>
        <p:nvSpPr>
          <p:cNvPr id="5" name="Footer Placeholder 4">
            <a:extLst>
              <a:ext uri="{FF2B5EF4-FFF2-40B4-BE49-F238E27FC236}">
                <a16:creationId xmlns:a16="http://schemas.microsoft.com/office/drawing/2014/main" id="{15E92CCC-6110-4401-9408-0BC54F5A0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F3A4D-3CC3-45ED-B7EE-FE7B54E41184}"/>
              </a:ext>
            </a:extLst>
          </p:cNvPr>
          <p:cNvSpPr>
            <a:spLocks noGrp="1"/>
          </p:cNvSpPr>
          <p:nvPr>
            <p:ph type="sldNum" sz="quarter" idx="12"/>
          </p:nvPr>
        </p:nvSpPr>
        <p:spPr/>
        <p:txBody>
          <a:bodyPr/>
          <a:lstStyle/>
          <a:p>
            <a:fld id="{E48F7FC4-8FE3-4572-8723-BDBE4DE388DC}" type="slidenum">
              <a:rPr lang="en-US" smtClean="0"/>
              <a:t>‹#›</a:t>
            </a:fld>
            <a:endParaRPr lang="en-US"/>
          </a:p>
        </p:txBody>
      </p:sp>
    </p:spTree>
    <p:extLst>
      <p:ext uri="{BB962C8B-B14F-4D97-AF65-F5344CB8AC3E}">
        <p14:creationId xmlns:p14="http://schemas.microsoft.com/office/powerpoint/2010/main" val="15705986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AA3A6-004E-4C8C-867E-2A1227CF8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29A1C9-444F-4330-B7D4-B8CBCA8192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8615D-2F9C-4955-B52E-D25329B6A960}"/>
              </a:ext>
            </a:extLst>
          </p:cNvPr>
          <p:cNvSpPr>
            <a:spLocks noGrp="1"/>
          </p:cNvSpPr>
          <p:nvPr>
            <p:ph type="dt" sz="half" idx="10"/>
          </p:nvPr>
        </p:nvSpPr>
        <p:spPr/>
        <p:txBody>
          <a:bodyPr/>
          <a:lstStyle/>
          <a:p>
            <a:fld id="{ACD3110B-C15D-46C8-8C58-D7122381CBD5}" type="datetimeFigureOut">
              <a:rPr lang="en-US" smtClean="0"/>
              <a:t>12/5/2023</a:t>
            </a:fld>
            <a:endParaRPr lang="en-US"/>
          </a:p>
        </p:txBody>
      </p:sp>
      <p:sp>
        <p:nvSpPr>
          <p:cNvPr id="5" name="Footer Placeholder 4">
            <a:extLst>
              <a:ext uri="{FF2B5EF4-FFF2-40B4-BE49-F238E27FC236}">
                <a16:creationId xmlns:a16="http://schemas.microsoft.com/office/drawing/2014/main" id="{5C97509C-E6B7-4164-AC7A-22E9BF137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86A60-BA84-479F-9F15-6478B5D48961}"/>
              </a:ext>
            </a:extLst>
          </p:cNvPr>
          <p:cNvSpPr>
            <a:spLocks noGrp="1"/>
          </p:cNvSpPr>
          <p:nvPr>
            <p:ph type="sldNum" sz="quarter" idx="12"/>
          </p:nvPr>
        </p:nvSpPr>
        <p:spPr/>
        <p:txBody>
          <a:bodyPr/>
          <a:lstStyle/>
          <a:p>
            <a:fld id="{E48F7FC4-8FE3-4572-8723-BDBE4DE388DC}" type="slidenum">
              <a:rPr lang="en-US" smtClean="0"/>
              <a:t>‹#›</a:t>
            </a:fld>
            <a:endParaRPr lang="en-US"/>
          </a:p>
        </p:txBody>
      </p:sp>
      <p:sp>
        <p:nvSpPr>
          <p:cNvPr id="7" name="Round Same Side Corner Rectangle 5">
            <a:extLst>
              <a:ext uri="{FF2B5EF4-FFF2-40B4-BE49-F238E27FC236}">
                <a16:creationId xmlns:a16="http://schemas.microsoft.com/office/drawing/2014/main" id="{A3053CC0-56E3-4740-9BB4-F19A5C79D3BD}"/>
              </a:ext>
            </a:extLst>
          </p:cNvPr>
          <p:cNvSpPr/>
          <p:nvPr userDrawn="1"/>
        </p:nvSpPr>
        <p:spPr>
          <a:xfrm>
            <a:off x="607502" y="0"/>
            <a:ext cx="10387073" cy="1143000"/>
          </a:xfrm>
          <a:prstGeom prst="round2SameRect">
            <a:avLst>
              <a:gd name="adj1" fmla="val 0"/>
              <a:gd name="adj2" fmla="val 40200"/>
            </a:avLst>
          </a:prstGeom>
          <a:solidFill>
            <a:srgbClr val="00877C"/>
          </a:solidFill>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endParaRPr lang="en-US" sz="2800" dirty="0">
              <a:solidFill>
                <a:srgbClr val="FFFFFF"/>
              </a:solidFill>
              <a:latin typeface="Avenir Book"/>
              <a:cs typeface="Avenir Book"/>
            </a:endParaRPr>
          </a:p>
        </p:txBody>
      </p:sp>
    </p:spTree>
    <p:extLst>
      <p:ext uri="{BB962C8B-B14F-4D97-AF65-F5344CB8AC3E}">
        <p14:creationId xmlns:p14="http://schemas.microsoft.com/office/powerpoint/2010/main" val="6657670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BA52-267F-4A1A-B2D9-C78C6CEA9633}"/>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9EA79-BA9D-467F-8EAE-5374602A6E89}"/>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9E76D0-BB7A-45D6-AAFD-C7F095D7D030}"/>
              </a:ext>
            </a:extLst>
          </p:cNvPr>
          <p:cNvSpPr>
            <a:spLocks noGrp="1"/>
          </p:cNvSpPr>
          <p:nvPr>
            <p:ph type="dt" sz="half" idx="10"/>
          </p:nvPr>
        </p:nvSpPr>
        <p:spPr/>
        <p:txBody>
          <a:bodyPr/>
          <a:lstStyle/>
          <a:p>
            <a:fld id="{ACD3110B-C15D-46C8-8C58-D7122381CBD5}" type="datetimeFigureOut">
              <a:rPr lang="en-US" smtClean="0"/>
              <a:t>12/5/2023</a:t>
            </a:fld>
            <a:endParaRPr lang="en-US"/>
          </a:p>
        </p:txBody>
      </p:sp>
      <p:sp>
        <p:nvSpPr>
          <p:cNvPr id="5" name="Footer Placeholder 4">
            <a:extLst>
              <a:ext uri="{FF2B5EF4-FFF2-40B4-BE49-F238E27FC236}">
                <a16:creationId xmlns:a16="http://schemas.microsoft.com/office/drawing/2014/main" id="{352109E8-1C6B-433A-902F-A881B3EF7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E828A-A75C-453F-8C8D-A6E2F97C4A98}"/>
              </a:ext>
            </a:extLst>
          </p:cNvPr>
          <p:cNvSpPr>
            <a:spLocks noGrp="1"/>
          </p:cNvSpPr>
          <p:nvPr>
            <p:ph type="sldNum" sz="quarter" idx="12"/>
          </p:nvPr>
        </p:nvSpPr>
        <p:spPr/>
        <p:txBody>
          <a:bodyPr/>
          <a:lstStyle/>
          <a:p>
            <a:fld id="{E48F7FC4-8FE3-4572-8723-BDBE4DE388DC}" type="slidenum">
              <a:rPr lang="en-US" smtClean="0"/>
              <a:t>‹#›</a:t>
            </a:fld>
            <a:endParaRPr lang="en-US"/>
          </a:p>
        </p:txBody>
      </p:sp>
    </p:spTree>
    <p:extLst>
      <p:ext uri="{BB962C8B-B14F-4D97-AF65-F5344CB8AC3E}">
        <p14:creationId xmlns:p14="http://schemas.microsoft.com/office/powerpoint/2010/main" val="16817427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53DA0-393A-4B26-8B26-BFBB3E0701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3F6BDC-AF81-46BB-B5FF-B8177E6E18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7AFB3-EDA0-4BFB-B608-D772EC3C61E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190303-1FED-47EF-8361-DAE356661204}"/>
              </a:ext>
            </a:extLst>
          </p:cNvPr>
          <p:cNvSpPr>
            <a:spLocks noGrp="1"/>
          </p:cNvSpPr>
          <p:nvPr>
            <p:ph type="dt" sz="half" idx="10"/>
          </p:nvPr>
        </p:nvSpPr>
        <p:spPr/>
        <p:txBody>
          <a:bodyPr/>
          <a:lstStyle/>
          <a:p>
            <a:fld id="{ACD3110B-C15D-46C8-8C58-D7122381CBD5}" type="datetimeFigureOut">
              <a:rPr lang="en-US" smtClean="0"/>
              <a:t>12/5/2023</a:t>
            </a:fld>
            <a:endParaRPr lang="en-US"/>
          </a:p>
        </p:txBody>
      </p:sp>
      <p:sp>
        <p:nvSpPr>
          <p:cNvPr id="6" name="Footer Placeholder 5">
            <a:extLst>
              <a:ext uri="{FF2B5EF4-FFF2-40B4-BE49-F238E27FC236}">
                <a16:creationId xmlns:a16="http://schemas.microsoft.com/office/drawing/2014/main" id="{766B4677-B559-441B-A473-850418A9D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15C949-B4DA-4ACC-BC35-0B3F55BC36B2}"/>
              </a:ext>
            </a:extLst>
          </p:cNvPr>
          <p:cNvSpPr>
            <a:spLocks noGrp="1"/>
          </p:cNvSpPr>
          <p:nvPr>
            <p:ph type="sldNum" sz="quarter" idx="12"/>
          </p:nvPr>
        </p:nvSpPr>
        <p:spPr/>
        <p:txBody>
          <a:bodyPr/>
          <a:lstStyle/>
          <a:p>
            <a:fld id="{E48F7FC4-8FE3-4572-8723-BDBE4DE388DC}" type="slidenum">
              <a:rPr lang="en-US" smtClean="0"/>
              <a:t>‹#›</a:t>
            </a:fld>
            <a:endParaRPr lang="en-US"/>
          </a:p>
        </p:txBody>
      </p:sp>
    </p:spTree>
    <p:extLst>
      <p:ext uri="{BB962C8B-B14F-4D97-AF65-F5344CB8AC3E}">
        <p14:creationId xmlns:p14="http://schemas.microsoft.com/office/powerpoint/2010/main" val="37666322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D62B-FF6F-450B-8E06-E35183EE6DFD}"/>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C61BA9-19C8-4E3E-A368-7A258FF86678}"/>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0A5CA-8AA5-407F-B465-732C35D3C19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D47D8B-0FA9-4B1C-9C66-58D8CDBEF8A6}"/>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85D66C-25D8-495E-90D2-F497BC36C147}"/>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4951CC-7B41-4B2F-8247-01DB0109390F}"/>
              </a:ext>
            </a:extLst>
          </p:cNvPr>
          <p:cNvSpPr>
            <a:spLocks noGrp="1"/>
          </p:cNvSpPr>
          <p:nvPr>
            <p:ph type="dt" sz="half" idx="10"/>
          </p:nvPr>
        </p:nvSpPr>
        <p:spPr/>
        <p:txBody>
          <a:bodyPr/>
          <a:lstStyle/>
          <a:p>
            <a:fld id="{ACD3110B-C15D-46C8-8C58-D7122381CBD5}" type="datetimeFigureOut">
              <a:rPr lang="en-US" smtClean="0"/>
              <a:t>12/5/2023</a:t>
            </a:fld>
            <a:endParaRPr lang="en-US"/>
          </a:p>
        </p:txBody>
      </p:sp>
      <p:sp>
        <p:nvSpPr>
          <p:cNvPr id="8" name="Footer Placeholder 7">
            <a:extLst>
              <a:ext uri="{FF2B5EF4-FFF2-40B4-BE49-F238E27FC236}">
                <a16:creationId xmlns:a16="http://schemas.microsoft.com/office/drawing/2014/main" id="{D38360DE-48D6-4760-B736-4356F5A2B7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5AA40B-DA29-4BD3-8CFE-D6DC8309F462}"/>
              </a:ext>
            </a:extLst>
          </p:cNvPr>
          <p:cNvSpPr>
            <a:spLocks noGrp="1"/>
          </p:cNvSpPr>
          <p:nvPr>
            <p:ph type="sldNum" sz="quarter" idx="12"/>
          </p:nvPr>
        </p:nvSpPr>
        <p:spPr/>
        <p:txBody>
          <a:bodyPr/>
          <a:lstStyle/>
          <a:p>
            <a:fld id="{E48F7FC4-8FE3-4572-8723-BDBE4DE388DC}" type="slidenum">
              <a:rPr lang="en-US" smtClean="0"/>
              <a:t>‹#›</a:t>
            </a:fld>
            <a:endParaRPr lang="en-US"/>
          </a:p>
        </p:txBody>
      </p:sp>
    </p:spTree>
    <p:extLst>
      <p:ext uri="{BB962C8B-B14F-4D97-AF65-F5344CB8AC3E}">
        <p14:creationId xmlns:p14="http://schemas.microsoft.com/office/powerpoint/2010/main" val="1518321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515C-5994-4E2C-9A75-6997978632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7AE2A4-67A9-4605-BFAE-59085F8F1398}"/>
              </a:ext>
            </a:extLst>
          </p:cNvPr>
          <p:cNvSpPr>
            <a:spLocks noGrp="1"/>
          </p:cNvSpPr>
          <p:nvPr>
            <p:ph type="dt" sz="half" idx="10"/>
          </p:nvPr>
        </p:nvSpPr>
        <p:spPr/>
        <p:txBody>
          <a:bodyPr/>
          <a:lstStyle/>
          <a:p>
            <a:fld id="{ACD3110B-C15D-46C8-8C58-D7122381CBD5}" type="datetimeFigureOut">
              <a:rPr lang="en-US" smtClean="0"/>
              <a:t>12/5/2023</a:t>
            </a:fld>
            <a:endParaRPr lang="en-US"/>
          </a:p>
        </p:txBody>
      </p:sp>
      <p:sp>
        <p:nvSpPr>
          <p:cNvPr id="4" name="Footer Placeholder 3">
            <a:extLst>
              <a:ext uri="{FF2B5EF4-FFF2-40B4-BE49-F238E27FC236}">
                <a16:creationId xmlns:a16="http://schemas.microsoft.com/office/drawing/2014/main" id="{493BC8BF-E272-4A71-AB63-9D46E0BA53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EAF3E8-D57A-4BB8-B54B-0FCDDAF24B0D}"/>
              </a:ext>
            </a:extLst>
          </p:cNvPr>
          <p:cNvSpPr>
            <a:spLocks noGrp="1"/>
          </p:cNvSpPr>
          <p:nvPr>
            <p:ph type="sldNum" sz="quarter" idx="12"/>
          </p:nvPr>
        </p:nvSpPr>
        <p:spPr/>
        <p:txBody>
          <a:bodyPr/>
          <a:lstStyle/>
          <a:p>
            <a:fld id="{E48F7FC4-8FE3-4572-8723-BDBE4DE388DC}" type="slidenum">
              <a:rPr lang="en-US" smtClean="0"/>
              <a:t>‹#›</a:t>
            </a:fld>
            <a:endParaRPr lang="en-US"/>
          </a:p>
        </p:txBody>
      </p:sp>
      <p:sp>
        <p:nvSpPr>
          <p:cNvPr id="6" name="Round Same Side Corner Rectangle 5">
            <a:extLst>
              <a:ext uri="{FF2B5EF4-FFF2-40B4-BE49-F238E27FC236}">
                <a16:creationId xmlns:a16="http://schemas.microsoft.com/office/drawing/2014/main" id="{396A1E8B-8B1E-4E42-A85A-358AEC18F17C}"/>
              </a:ext>
            </a:extLst>
          </p:cNvPr>
          <p:cNvSpPr/>
          <p:nvPr userDrawn="1"/>
        </p:nvSpPr>
        <p:spPr>
          <a:xfrm>
            <a:off x="607502" y="0"/>
            <a:ext cx="10387073" cy="1143000"/>
          </a:xfrm>
          <a:prstGeom prst="round2SameRect">
            <a:avLst>
              <a:gd name="adj1" fmla="val 0"/>
              <a:gd name="adj2" fmla="val 40200"/>
            </a:avLst>
          </a:prstGeom>
          <a:solidFill>
            <a:srgbClr val="00877C"/>
          </a:solidFill>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endParaRPr lang="en-US" sz="2800" dirty="0">
              <a:solidFill>
                <a:srgbClr val="FFFFFF"/>
              </a:solidFill>
              <a:latin typeface="Avenir Book"/>
              <a:cs typeface="Avenir Book"/>
            </a:endParaRPr>
          </a:p>
        </p:txBody>
      </p:sp>
    </p:spTree>
    <p:extLst>
      <p:ext uri="{BB962C8B-B14F-4D97-AF65-F5344CB8AC3E}">
        <p14:creationId xmlns:p14="http://schemas.microsoft.com/office/powerpoint/2010/main" val="5450849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254E5D-EB68-46C0-8077-33E010DBBA37}"/>
              </a:ext>
            </a:extLst>
          </p:cNvPr>
          <p:cNvSpPr>
            <a:spLocks noGrp="1"/>
          </p:cNvSpPr>
          <p:nvPr>
            <p:ph type="dt" sz="half" idx="10"/>
          </p:nvPr>
        </p:nvSpPr>
        <p:spPr/>
        <p:txBody>
          <a:bodyPr/>
          <a:lstStyle/>
          <a:p>
            <a:fld id="{ACD3110B-C15D-46C8-8C58-D7122381CBD5}" type="datetimeFigureOut">
              <a:rPr lang="en-US" smtClean="0"/>
              <a:t>12/5/2023</a:t>
            </a:fld>
            <a:endParaRPr lang="en-US"/>
          </a:p>
        </p:txBody>
      </p:sp>
      <p:sp>
        <p:nvSpPr>
          <p:cNvPr id="3" name="Footer Placeholder 2">
            <a:extLst>
              <a:ext uri="{FF2B5EF4-FFF2-40B4-BE49-F238E27FC236}">
                <a16:creationId xmlns:a16="http://schemas.microsoft.com/office/drawing/2014/main" id="{838F7117-40D6-4D84-9CEB-81544F96B1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6E82D4-09CF-4806-885F-20D0947C6C97}"/>
              </a:ext>
            </a:extLst>
          </p:cNvPr>
          <p:cNvSpPr>
            <a:spLocks noGrp="1"/>
          </p:cNvSpPr>
          <p:nvPr>
            <p:ph type="sldNum" sz="quarter" idx="12"/>
          </p:nvPr>
        </p:nvSpPr>
        <p:spPr/>
        <p:txBody>
          <a:bodyPr/>
          <a:lstStyle/>
          <a:p>
            <a:fld id="{E48F7FC4-8FE3-4572-8723-BDBE4DE388DC}" type="slidenum">
              <a:rPr lang="en-US" smtClean="0"/>
              <a:t>‹#›</a:t>
            </a:fld>
            <a:endParaRPr lang="en-US"/>
          </a:p>
        </p:txBody>
      </p:sp>
      <p:sp>
        <p:nvSpPr>
          <p:cNvPr id="5" name="Round Same Side Corner Rectangle 5">
            <a:extLst>
              <a:ext uri="{FF2B5EF4-FFF2-40B4-BE49-F238E27FC236}">
                <a16:creationId xmlns:a16="http://schemas.microsoft.com/office/drawing/2014/main" id="{A3E955F0-1817-4944-A040-62400A8A4545}"/>
              </a:ext>
            </a:extLst>
          </p:cNvPr>
          <p:cNvSpPr/>
          <p:nvPr userDrawn="1"/>
        </p:nvSpPr>
        <p:spPr>
          <a:xfrm>
            <a:off x="607502" y="0"/>
            <a:ext cx="10387073" cy="1143000"/>
          </a:xfrm>
          <a:prstGeom prst="round2SameRect">
            <a:avLst>
              <a:gd name="adj1" fmla="val 0"/>
              <a:gd name="adj2" fmla="val 40200"/>
            </a:avLst>
          </a:prstGeom>
          <a:solidFill>
            <a:srgbClr val="00877C"/>
          </a:solidFill>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endParaRPr lang="en-US" sz="2800" dirty="0">
              <a:solidFill>
                <a:srgbClr val="FFFFFF"/>
              </a:solidFill>
              <a:latin typeface="Avenir Book"/>
              <a:cs typeface="Avenir Book"/>
            </a:endParaRPr>
          </a:p>
        </p:txBody>
      </p:sp>
    </p:spTree>
    <p:extLst>
      <p:ext uri="{BB962C8B-B14F-4D97-AF65-F5344CB8AC3E}">
        <p14:creationId xmlns:p14="http://schemas.microsoft.com/office/powerpoint/2010/main" val="3354630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2B0F-CAD9-44A8-A074-A114AD7CD6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2EDA2-AA46-4079-B706-C33EE0CDE91E}"/>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69C1C8-1933-484A-A243-E716DA4C3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E6B611-C175-4B18-B41F-445190FD20A5}"/>
              </a:ext>
            </a:extLst>
          </p:cNvPr>
          <p:cNvSpPr>
            <a:spLocks noGrp="1"/>
          </p:cNvSpPr>
          <p:nvPr>
            <p:ph type="dt" sz="half" idx="10"/>
          </p:nvPr>
        </p:nvSpPr>
        <p:spPr/>
        <p:txBody>
          <a:bodyPr/>
          <a:lstStyle/>
          <a:p>
            <a:fld id="{ACD3110B-C15D-46C8-8C58-D7122381CBD5}" type="datetimeFigureOut">
              <a:rPr lang="en-US" smtClean="0"/>
              <a:t>12/5/2023</a:t>
            </a:fld>
            <a:endParaRPr lang="en-US"/>
          </a:p>
        </p:txBody>
      </p:sp>
      <p:sp>
        <p:nvSpPr>
          <p:cNvPr id="6" name="Footer Placeholder 5">
            <a:extLst>
              <a:ext uri="{FF2B5EF4-FFF2-40B4-BE49-F238E27FC236}">
                <a16:creationId xmlns:a16="http://schemas.microsoft.com/office/drawing/2014/main" id="{A43A1DCC-8EE0-46AC-9318-A1611BA061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AAAE5-92C4-4097-BD4C-5E086D57C549}"/>
              </a:ext>
            </a:extLst>
          </p:cNvPr>
          <p:cNvSpPr>
            <a:spLocks noGrp="1"/>
          </p:cNvSpPr>
          <p:nvPr>
            <p:ph type="sldNum" sz="quarter" idx="12"/>
          </p:nvPr>
        </p:nvSpPr>
        <p:spPr/>
        <p:txBody>
          <a:bodyPr/>
          <a:lstStyle/>
          <a:p>
            <a:fld id="{E48F7FC4-8FE3-4572-8723-BDBE4DE388DC}" type="slidenum">
              <a:rPr lang="en-US" smtClean="0"/>
              <a:t>‹#›</a:t>
            </a:fld>
            <a:endParaRPr lang="en-US"/>
          </a:p>
        </p:txBody>
      </p:sp>
    </p:spTree>
    <p:extLst>
      <p:ext uri="{BB962C8B-B14F-4D97-AF65-F5344CB8AC3E}">
        <p14:creationId xmlns:p14="http://schemas.microsoft.com/office/powerpoint/2010/main" val="26355858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E643-8D36-473D-9AFA-6CE88E0948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17376-CF0E-4B39-983C-04F22E8C1132}"/>
              </a:ext>
            </a:extLst>
          </p:cNvPr>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AA0730-91AE-458A-B1F2-9FF80C6C6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CEDBE7-2DD2-4787-88BD-8EA07C7298DB}"/>
              </a:ext>
            </a:extLst>
          </p:cNvPr>
          <p:cNvSpPr>
            <a:spLocks noGrp="1"/>
          </p:cNvSpPr>
          <p:nvPr>
            <p:ph type="dt" sz="half" idx="10"/>
          </p:nvPr>
        </p:nvSpPr>
        <p:spPr/>
        <p:txBody>
          <a:bodyPr/>
          <a:lstStyle/>
          <a:p>
            <a:fld id="{ACD3110B-C15D-46C8-8C58-D7122381CBD5}" type="datetimeFigureOut">
              <a:rPr lang="en-US" smtClean="0"/>
              <a:t>12/5/2023</a:t>
            </a:fld>
            <a:endParaRPr lang="en-US"/>
          </a:p>
        </p:txBody>
      </p:sp>
      <p:sp>
        <p:nvSpPr>
          <p:cNvPr id="6" name="Footer Placeholder 5">
            <a:extLst>
              <a:ext uri="{FF2B5EF4-FFF2-40B4-BE49-F238E27FC236}">
                <a16:creationId xmlns:a16="http://schemas.microsoft.com/office/drawing/2014/main" id="{E488F9A2-E6AE-46F7-897F-1A1930FC56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41D3FF-88A8-4334-8BD5-1FF4BCD67664}"/>
              </a:ext>
            </a:extLst>
          </p:cNvPr>
          <p:cNvSpPr>
            <a:spLocks noGrp="1"/>
          </p:cNvSpPr>
          <p:nvPr>
            <p:ph type="sldNum" sz="quarter" idx="12"/>
          </p:nvPr>
        </p:nvSpPr>
        <p:spPr/>
        <p:txBody>
          <a:bodyPr/>
          <a:lstStyle/>
          <a:p>
            <a:fld id="{E48F7FC4-8FE3-4572-8723-BDBE4DE388DC}" type="slidenum">
              <a:rPr lang="en-US" smtClean="0"/>
              <a:t>‹#›</a:t>
            </a:fld>
            <a:endParaRPr lang="en-US"/>
          </a:p>
        </p:txBody>
      </p:sp>
    </p:spTree>
    <p:extLst>
      <p:ext uri="{BB962C8B-B14F-4D97-AF65-F5344CB8AC3E}">
        <p14:creationId xmlns:p14="http://schemas.microsoft.com/office/powerpoint/2010/main" val="1904641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Inden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95025" y="1925636"/>
            <a:ext cx="46908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D81C3A2D-2FFA-A644-AC22-DEFEDD04EC5A}"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0C26C6CA-6FA0-41CA-894A-BF8B4460FDF3}"/>
              </a:ext>
            </a:extLst>
          </p:cNvPr>
          <p:cNvSpPr>
            <a:spLocks noGrp="1"/>
          </p:cNvSpPr>
          <p:nvPr>
            <p:ph idx="13"/>
          </p:nvPr>
        </p:nvSpPr>
        <p:spPr>
          <a:xfrm>
            <a:off x="7123375" y="1925636"/>
            <a:ext cx="46908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9" name="Content Placeholder 8">
            <a:extLst>
              <a:ext uri="{FF2B5EF4-FFF2-40B4-BE49-F238E27FC236}">
                <a16:creationId xmlns:a16="http://schemas.microsoft.com/office/drawing/2014/main" id="{7DCB0DAD-1D3A-4AE1-B658-E47AEDEBDC9E}"/>
              </a:ext>
            </a:extLst>
          </p:cNvPr>
          <p:cNvSpPr>
            <a:spLocks noGrp="1"/>
          </p:cNvSpPr>
          <p:nvPr>
            <p:ph sz="quarter" idx="14" hasCustomPrompt="1"/>
          </p:nvPr>
        </p:nvSpPr>
        <p:spPr>
          <a:xfrm>
            <a:off x="377825" y="1925638"/>
            <a:ext cx="727075" cy="854075"/>
          </a:xfrm>
          <a:prstGeom prst="rect">
            <a:avLst/>
          </a:prstGeom>
        </p:spPr>
        <p:txBody>
          <a:bodyPr/>
          <a:lstStyle>
            <a:lvl1pPr>
              <a:defRPr sz="2750">
                <a:latin typeface="+mj-lt"/>
              </a:defRPr>
            </a:lvl1pPr>
          </a:lstStyle>
          <a:p>
            <a:pPr lvl="0"/>
            <a:r>
              <a:rPr lang="en-US" dirty="0"/>
              <a:t>0.</a:t>
            </a:r>
            <a:endParaRPr lang="en-GB" dirty="0"/>
          </a:p>
        </p:txBody>
      </p:sp>
      <p:sp>
        <p:nvSpPr>
          <p:cNvPr id="10" name="Content Placeholder 8">
            <a:extLst>
              <a:ext uri="{FF2B5EF4-FFF2-40B4-BE49-F238E27FC236}">
                <a16:creationId xmlns:a16="http://schemas.microsoft.com/office/drawing/2014/main" id="{8A05E0C6-0A16-44EE-A33F-CB3D25780FDB}"/>
              </a:ext>
            </a:extLst>
          </p:cNvPr>
          <p:cNvSpPr>
            <a:spLocks noGrp="1"/>
          </p:cNvSpPr>
          <p:nvPr>
            <p:ph sz="quarter" idx="15" hasCustomPrompt="1"/>
          </p:nvPr>
        </p:nvSpPr>
        <p:spPr>
          <a:xfrm>
            <a:off x="6306177" y="1925636"/>
            <a:ext cx="727075" cy="854075"/>
          </a:xfrm>
          <a:prstGeom prst="rect">
            <a:avLst/>
          </a:prstGeo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410322840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C6E1-804B-4414-9577-F28E6E4FC8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323521-80D8-472B-85A1-69A3829A6D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2333E-40B2-475E-B2E0-7A84A6B9DB21}"/>
              </a:ext>
            </a:extLst>
          </p:cNvPr>
          <p:cNvSpPr>
            <a:spLocks noGrp="1"/>
          </p:cNvSpPr>
          <p:nvPr>
            <p:ph type="dt" sz="half" idx="10"/>
          </p:nvPr>
        </p:nvSpPr>
        <p:spPr/>
        <p:txBody>
          <a:bodyPr/>
          <a:lstStyle/>
          <a:p>
            <a:fld id="{ACD3110B-C15D-46C8-8C58-D7122381CBD5}" type="datetimeFigureOut">
              <a:rPr lang="en-US" smtClean="0"/>
              <a:t>12/5/2023</a:t>
            </a:fld>
            <a:endParaRPr lang="en-US"/>
          </a:p>
        </p:txBody>
      </p:sp>
      <p:sp>
        <p:nvSpPr>
          <p:cNvPr id="5" name="Footer Placeholder 4">
            <a:extLst>
              <a:ext uri="{FF2B5EF4-FFF2-40B4-BE49-F238E27FC236}">
                <a16:creationId xmlns:a16="http://schemas.microsoft.com/office/drawing/2014/main" id="{B78D5492-DC0E-431E-94DF-7BD8E2BAA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99DB7-28F6-49A1-AA34-7F723351C279}"/>
              </a:ext>
            </a:extLst>
          </p:cNvPr>
          <p:cNvSpPr>
            <a:spLocks noGrp="1"/>
          </p:cNvSpPr>
          <p:nvPr>
            <p:ph type="sldNum" sz="quarter" idx="12"/>
          </p:nvPr>
        </p:nvSpPr>
        <p:spPr/>
        <p:txBody>
          <a:bodyPr/>
          <a:lstStyle/>
          <a:p>
            <a:fld id="{E48F7FC4-8FE3-4572-8723-BDBE4DE388DC}" type="slidenum">
              <a:rPr lang="en-US" smtClean="0"/>
              <a:t>‹#›</a:t>
            </a:fld>
            <a:endParaRPr lang="en-US"/>
          </a:p>
        </p:txBody>
      </p:sp>
    </p:spTree>
    <p:extLst>
      <p:ext uri="{BB962C8B-B14F-4D97-AF65-F5344CB8AC3E}">
        <p14:creationId xmlns:p14="http://schemas.microsoft.com/office/powerpoint/2010/main" val="2536513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F18BD-D1EA-4FDE-8966-45AF5E061078}"/>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B6A243-3960-43C4-B0B6-2AB95F0B7A2A}"/>
              </a:ext>
            </a:extLst>
          </p:cNvPr>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75993-E34C-4F3F-BE54-12471F58F7AE}"/>
              </a:ext>
            </a:extLst>
          </p:cNvPr>
          <p:cNvSpPr>
            <a:spLocks noGrp="1"/>
          </p:cNvSpPr>
          <p:nvPr>
            <p:ph type="dt" sz="half" idx="10"/>
          </p:nvPr>
        </p:nvSpPr>
        <p:spPr/>
        <p:txBody>
          <a:bodyPr/>
          <a:lstStyle/>
          <a:p>
            <a:fld id="{ACD3110B-C15D-46C8-8C58-D7122381CBD5}" type="datetimeFigureOut">
              <a:rPr lang="en-US" smtClean="0"/>
              <a:t>12/5/2023</a:t>
            </a:fld>
            <a:endParaRPr lang="en-US"/>
          </a:p>
        </p:txBody>
      </p:sp>
      <p:sp>
        <p:nvSpPr>
          <p:cNvPr id="5" name="Footer Placeholder 4">
            <a:extLst>
              <a:ext uri="{FF2B5EF4-FFF2-40B4-BE49-F238E27FC236}">
                <a16:creationId xmlns:a16="http://schemas.microsoft.com/office/drawing/2014/main" id="{FACDE6BA-DB52-4845-93CA-350375E9B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794947-BB8F-4DAF-82BA-6681363628EE}"/>
              </a:ext>
            </a:extLst>
          </p:cNvPr>
          <p:cNvSpPr>
            <a:spLocks noGrp="1"/>
          </p:cNvSpPr>
          <p:nvPr>
            <p:ph type="sldNum" sz="quarter" idx="12"/>
          </p:nvPr>
        </p:nvSpPr>
        <p:spPr/>
        <p:txBody>
          <a:bodyPr/>
          <a:lstStyle/>
          <a:p>
            <a:fld id="{E48F7FC4-8FE3-4572-8723-BDBE4DE388DC}" type="slidenum">
              <a:rPr lang="en-US" smtClean="0"/>
              <a:t>‹#›</a:t>
            </a:fld>
            <a:endParaRPr lang="en-US"/>
          </a:p>
        </p:txBody>
      </p:sp>
    </p:spTree>
    <p:extLst>
      <p:ext uri="{BB962C8B-B14F-4D97-AF65-F5344CB8AC3E}">
        <p14:creationId xmlns:p14="http://schemas.microsoft.com/office/powerpoint/2010/main" val="15264339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664886" y="2829012"/>
            <a:ext cx="9052983" cy="1143000"/>
          </a:xfrm>
          <a:prstGeom prst="rect">
            <a:avLst/>
          </a:prstGeom>
        </p:spPr>
        <p:txBody>
          <a:bodyPr anchor="ctr" anchorCtr="0">
            <a:normAutofit/>
          </a:bodyPr>
          <a:lstStyle>
            <a:lvl1pPr algn="l">
              <a:defRPr sz="3200" b="1" baseline="0">
                <a:solidFill>
                  <a:srgbClr val="00837B"/>
                </a:solidFill>
              </a:defRPr>
            </a:lvl1pPr>
          </a:lstStyle>
          <a:p>
            <a:r>
              <a:rPr lang="en-US" dirty="0"/>
              <a:t>Click Here to Enter Title of Slide</a:t>
            </a:r>
            <a:br>
              <a:rPr lang="en-US" dirty="0"/>
            </a:br>
            <a:r>
              <a:rPr lang="en-US" dirty="0"/>
              <a:t>Max Two Lines</a:t>
            </a:r>
          </a:p>
        </p:txBody>
      </p:sp>
      <p:pic>
        <p:nvPicPr>
          <p:cNvPr id="6" name="Picture 5" descr="GMAX_Corner_Tab_selected_549_rgb.jpg"/>
          <p:cNvPicPr>
            <a:picLocks noChangeAspect="1"/>
          </p:cNvPicPr>
          <p:nvPr userDrawn="1"/>
        </p:nvPicPr>
        <p:blipFill rotWithShape="1">
          <a:blip r:embed="rId2">
            <a:extLst>
              <a:ext uri="{28A0092B-C50C-407E-A947-70E740481C1C}">
                <a14:useLocalDpi xmlns:a14="http://schemas.microsoft.com/office/drawing/2010/main" val="0"/>
              </a:ext>
            </a:extLst>
          </a:blip>
          <a:srcRect l="20948" t="7329" r="11128" b="9480"/>
          <a:stretch/>
        </p:blipFill>
        <p:spPr>
          <a:xfrm rot="10800000">
            <a:off x="-8623" y="-2919"/>
            <a:ext cx="3169896" cy="2238778"/>
          </a:xfrm>
          <a:prstGeom prst="rect">
            <a:avLst/>
          </a:prstGeom>
        </p:spPr>
      </p:pic>
      <p:sp>
        <p:nvSpPr>
          <p:cNvPr id="5" name="Text Placeholder 4"/>
          <p:cNvSpPr>
            <a:spLocks noGrp="1"/>
          </p:cNvSpPr>
          <p:nvPr>
            <p:ph type="body" sz="quarter" idx="10" hasCustomPrompt="1"/>
          </p:nvPr>
        </p:nvSpPr>
        <p:spPr>
          <a:xfrm>
            <a:off x="2664884" y="4343400"/>
            <a:ext cx="8153400" cy="1097528"/>
          </a:xfrm>
          <a:prstGeom prst="rect">
            <a:avLst/>
          </a:prstGeom>
        </p:spPr>
        <p:txBody>
          <a:bodyPr vert="horz"/>
          <a:lstStyle>
            <a:lvl1pPr marL="0" indent="0">
              <a:buFontTx/>
              <a:buNone/>
              <a:defRPr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a:t>
            </a:r>
          </a:p>
          <a:p>
            <a:pPr lvl="0"/>
            <a:r>
              <a:rPr lang="en-US" dirty="0"/>
              <a:t>Max Two Lines</a:t>
            </a:r>
          </a:p>
        </p:txBody>
      </p:sp>
    </p:spTree>
    <p:extLst>
      <p:ext uri="{BB962C8B-B14F-4D97-AF65-F5344CB8AC3E}">
        <p14:creationId xmlns:p14="http://schemas.microsoft.com/office/powerpoint/2010/main" val="7077658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9" name="Picture 8" descr="GMAX_Corner_Tab_selected_549_rgb.jpg"/>
          <p:cNvPicPr>
            <a:picLocks noChangeAspect="1"/>
          </p:cNvPicPr>
          <p:nvPr userDrawn="1"/>
        </p:nvPicPr>
        <p:blipFill rotWithShape="1">
          <a:blip r:embed="rId2">
            <a:extLst>
              <a:ext uri="{28A0092B-C50C-407E-A947-70E740481C1C}">
                <a14:useLocalDpi xmlns:a14="http://schemas.microsoft.com/office/drawing/2010/main" val="0"/>
              </a:ext>
            </a:extLst>
          </a:blip>
          <a:srcRect l="20948" t="15306" r="11128" b="9200"/>
          <a:stretch/>
        </p:blipFill>
        <p:spPr>
          <a:xfrm>
            <a:off x="10869852" y="6007608"/>
            <a:ext cx="1341109" cy="859536"/>
          </a:xfrm>
          <a:prstGeom prst="rect">
            <a:avLst/>
          </a:prstGeom>
        </p:spPr>
      </p:pic>
      <p:sp>
        <p:nvSpPr>
          <p:cNvPr id="6" name="Round Same Side Corner Rectangle 5"/>
          <p:cNvSpPr/>
          <p:nvPr userDrawn="1"/>
        </p:nvSpPr>
        <p:spPr>
          <a:xfrm>
            <a:off x="607502" y="0"/>
            <a:ext cx="10387073" cy="1143000"/>
          </a:xfrm>
          <a:prstGeom prst="round2SameRect">
            <a:avLst>
              <a:gd name="adj1" fmla="val 0"/>
              <a:gd name="adj2" fmla="val 40200"/>
            </a:avLst>
          </a:prstGeom>
          <a:solidFill>
            <a:srgbClr val="00877C"/>
          </a:solidFill>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endParaRPr lang="en-US" sz="2800" dirty="0">
              <a:solidFill>
                <a:srgbClr val="FFFFFF"/>
              </a:solidFill>
              <a:cs typeface="Arial"/>
            </a:endParaRPr>
          </a:p>
        </p:txBody>
      </p:sp>
      <p:sp>
        <p:nvSpPr>
          <p:cNvPr id="2" name="Title 1"/>
          <p:cNvSpPr>
            <a:spLocks noGrp="1"/>
          </p:cNvSpPr>
          <p:nvPr>
            <p:ph type="title" hasCustomPrompt="1"/>
          </p:nvPr>
        </p:nvSpPr>
        <p:spPr>
          <a:xfrm>
            <a:off x="1045008" y="-6563"/>
            <a:ext cx="10972800" cy="1143000"/>
          </a:xfrm>
          <a:prstGeom prst="rect">
            <a:avLst/>
          </a:prstGeom>
        </p:spPr>
        <p:txBody>
          <a:bodyPr anchor="ctr" anchorCtr="0">
            <a:normAutofit/>
          </a:bodyPr>
          <a:lstStyle>
            <a:lvl1pPr algn="l">
              <a:defRPr sz="2800" baseline="0">
                <a:solidFill>
                  <a:schemeClr val="bg1"/>
                </a:solidFill>
              </a:defRPr>
            </a:lvl1pPr>
          </a:lstStyle>
          <a:p>
            <a:r>
              <a:rPr lang="en-US" dirty="0"/>
              <a:t>Click Here to Enter Title of Slide </a:t>
            </a:r>
            <a:br>
              <a:rPr lang="en-US" dirty="0"/>
            </a:br>
            <a:r>
              <a:rPr lang="en-US" dirty="0"/>
              <a:t>Max Two Lines</a:t>
            </a:r>
          </a:p>
        </p:txBody>
      </p:sp>
      <p:sp>
        <p:nvSpPr>
          <p:cNvPr id="8" name="Subtitle 2"/>
          <p:cNvSpPr>
            <a:spLocks noGrp="1"/>
          </p:cNvSpPr>
          <p:nvPr>
            <p:ph type="subTitle" idx="11" hasCustomPrompt="1"/>
          </p:nvPr>
        </p:nvSpPr>
        <p:spPr>
          <a:xfrm>
            <a:off x="1174751" y="6320808"/>
            <a:ext cx="8127332" cy="233397"/>
          </a:xfrm>
          <a:prstGeom prst="rect">
            <a:avLst/>
          </a:prstGeom>
        </p:spPr>
        <p:txBody>
          <a:bodyPr wrap="square" anchor="b" anchorCtr="0">
            <a:spAutoFit/>
          </a:bodyPr>
          <a:lstStyle>
            <a:lvl1pPr marL="0" indent="0" algn="l">
              <a:buNone/>
              <a:defRPr lang="en-US" sz="1000" b="0" i="0" baseline="0" smtClean="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1000" dirty="0">
                <a:effectLst/>
                <a:latin typeface="Arial"/>
              </a:rPr>
              <a:t>References and/or abbreviations here.</a:t>
            </a:r>
            <a:endParaRPr lang="en-US" dirty="0"/>
          </a:p>
        </p:txBody>
      </p:sp>
    </p:spTree>
    <p:extLst>
      <p:ext uri="{BB962C8B-B14F-4D97-AF65-F5344CB8AC3E}">
        <p14:creationId xmlns:p14="http://schemas.microsoft.com/office/powerpoint/2010/main" val="30232632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pic>
        <p:nvPicPr>
          <p:cNvPr id="7" name="Picture 6" descr="GMAX_Corner_Tab_selected_549_rgb.jpg"/>
          <p:cNvPicPr>
            <a:picLocks noChangeAspect="1"/>
          </p:cNvPicPr>
          <p:nvPr userDrawn="1"/>
        </p:nvPicPr>
        <p:blipFill rotWithShape="1">
          <a:blip r:embed="rId2">
            <a:extLst>
              <a:ext uri="{28A0092B-C50C-407E-A947-70E740481C1C}">
                <a14:useLocalDpi xmlns:a14="http://schemas.microsoft.com/office/drawing/2010/main" val="0"/>
              </a:ext>
            </a:extLst>
          </a:blip>
          <a:srcRect l="20948" t="15306" r="11128" b="9200"/>
          <a:stretch/>
        </p:blipFill>
        <p:spPr>
          <a:xfrm>
            <a:off x="10869852" y="6007608"/>
            <a:ext cx="1341109" cy="859536"/>
          </a:xfrm>
          <a:prstGeom prst="rect">
            <a:avLst/>
          </a:prstGeom>
        </p:spPr>
      </p:pic>
      <p:sp>
        <p:nvSpPr>
          <p:cNvPr id="6" name="Round Same Side Corner Rectangle 5"/>
          <p:cNvSpPr/>
          <p:nvPr userDrawn="1"/>
        </p:nvSpPr>
        <p:spPr>
          <a:xfrm>
            <a:off x="607502" y="0"/>
            <a:ext cx="10387073" cy="1143000"/>
          </a:xfrm>
          <a:prstGeom prst="round2SameRect">
            <a:avLst>
              <a:gd name="adj1" fmla="val 0"/>
              <a:gd name="adj2" fmla="val 40200"/>
            </a:avLst>
          </a:prstGeom>
          <a:solidFill>
            <a:srgbClr val="00877C"/>
          </a:solidFill>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endParaRPr lang="en-US" sz="2800" dirty="0">
              <a:solidFill>
                <a:srgbClr val="FFFFFF"/>
              </a:solidFill>
              <a:cs typeface="Arial"/>
            </a:endParaRPr>
          </a:p>
        </p:txBody>
      </p:sp>
      <p:sp>
        <p:nvSpPr>
          <p:cNvPr id="2" name="Title 1"/>
          <p:cNvSpPr>
            <a:spLocks noGrp="1"/>
          </p:cNvSpPr>
          <p:nvPr>
            <p:ph type="title" hasCustomPrompt="1"/>
          </p:nvPr>
        </p:nvSpPr>
        <p:spPr>
          <a:xfrm>
            <a:off x="1045011" y="-6563"/>
            <a:ext cx="9695564" cy="1143000"/>
          </a:xfrm>
          <a:prstGeom prst="rect">
            <a:avLst/>
          </a:prstGeom>
        </p:spPr>
        <p:txBody>
          <a:bodyPr anchor="ctr" anchorCtr="0">
            <a:normAutofit/>
          </a:bodyPr>
          <a:lstStyle>
            <a:lvl1pPr algn="l">
              <a:defRPr sz="2800" baseline="0">
                <a:solidFill>
                  <a:schemeClr val="bg1"/>
                </a:solidFill>
              </a:defRPr>
            </a:lvl1pPr>
          </a:lstStyle>
          <a:p>
            <a:r>
              <a:rPr lang="en-US" dirty="0"/>
              <a:t>Click Here to Enter Title of Slide </a:t>
            </a:r>
            <a:br>
              <a:rPr lang="en-US" dirty="0"/>
            </a:br>
            <a:r>
              <a:rPr lang="en-US" dirty="0"/>
              <a:t>Max Two Lines</a:t>
            </a:r>
          </a:p>
        </p:txBody>
      </p:sp>
      <p:sp>
        <p:nvSpPr>
          <p:cNvPr id="9" name="Content Placeholder 2"/>
          <p:cNvSpPr>
            <a:spLocks noGrp="1"/>
          </p:cNvSpPr>
          <p:nvPr>
            <p:ph idx="1" hasCustomPrompt="1"/>
          </p:nvPr>
        </p:nvSpPr>
        <p:spPr>
          <a:xfrm>
            <a:off x="1045009" y="1373417"/>
            <a:ext cx="9465747" cy="4525963"/>
          </a:xfrm>
          <a:prstGeom prst="rect">
            <a:avLst/>
          </a:prstGeom>
        </p:spPr>
        <p:txBody>
          <a:bodyPr lIns="0" tIns="0" rIns="0" bIns="0"/>
          <a:lstStyle>
            <a:lvl1pPr marL="454025" indent="-390525" algn="l">
              <a:lnSpc>
                <a:spcPct val="100000"/>
              </a:lnSpc>
              <a:spcBef>
                <a:spcPts val="1200"/>
              </a:spcBef>
              <a:tabLst>
                <a:tab pos="407988" algn="l"/>
              </a:tabLst>
              <a:defRPr baseline="0"/>
            </a:lvl1pPr>
            <a:lvl2pPr marL="736600" indent="-282575" algn="l">
              <a:lnSpc>
                <a:spcPct val="100000"/>
              </a:lnSpc>
              <a:spcBef>
                <a:spcPts val="0"/>
              </a:spcBef>
              <a:tabLst>
                <a:tab pos="454025" algn="l"/>
              </a:tabLst>
              <a:defRPr sz="2200" baseline="0"/>
            </a:lvl2pPr>
          </a:lstStyle>
          <a:p>
            <a:pPr lvl="0"/>
            <a:r>
              <a:rPr lang="en-US" dirty="0"/>
              <a:t>Click to enter bulleted copy</a:t>
            </a:r>
          </a:p>
          <a:p>
            <a:pPr lvl="1"/>
            <a:r>
              <a:rPr lang="en-US" dirty="0"/>
              <a:t>Click here to enter Second level of bulleted copy</a:t>
            </a:r>
          </a:p>
          <a:p>
            <a:pPr lvl="1"/>
            <a:r>
              <a:rPr lang="en-US" dirty="0"/>
              <a:t>Click here to enter Second level of bulleted copy</a:t>
            </a:r>
          </a:p>
          <a:p>
            <a:pPr lvl="0"/>
            <a:r>
              <a:rPr lang="en-US" dirty="0"/>
              <a:t>Click to enter bulleted copy</a:t>
            </a:r>
          </a:p>
          <a:p>
            <a:pPr lvl="1"/>
            <a:r>
              <a:rPr lang="en-US" dirty="0"/>
              <a:t>Click here to enter Second level of bulleted copy</a:t>
            </a:r>
          </a:p>
          <a:p>
            <a:pPr lvl="1"/>
            <a:r>
              <a:rPr lang="en-US" dirty="0"/>
              <a:t>Click here to enter Second level of bulleted copy</a:t>
            </a:r>
          </a:p>
          <a:p>
            <a:pPr lvl="0"/>
            <a:r>
              <a:rPr lang="en-US" dirty="0"/>
              <a:t>Click to enter bulleted copy</a:t>
            </a:r>
          </a:p>
          <a:p>
            <a:pPr lvl="1"/>
            <a:r>
              <a:rPr lang="en-US" dirty="0"/>
              <a:t>Click here to enter Second level of bulleted copy</a:t>
            </a:r>
          </a:p>
          <a:p>
            <a:pPr lvl="1"/>
            <a:r>
              <a:rPr lang="en-US" dirty="0"/>
              <a:t>Click here to enter Second level of bulleted copy</a:t>
            </a:r>
          </a:p>
          <a:p>
            <a:pPr lvl="1"/>
            <a:endParaRPr lang="en-US" dirty="0"/>
          </a:p>
          <a:p>
            <a:pPr lvl="1"/>
            <a:endParaRPr lang="en-US" dirty="0"/>
          </a:p>
          <a:p>
            <a:pPr lvl="1"/>
            <a:endParaRPr lang="en-US" dirty="0"/>
          </a:p>
        </p:txBody>
      </p:sp>
      <p:sp>
        <p:nvSpPr>
          <p:cNvPr id="8" name="Subtitle 2"/>
          <p:cNvSpPr>
            <a:spLocks noGrp="1"/>
          </p:cNvSpPr>
          <p:nvPr>
            <p:ph type="subTitle" idx="11" hasCustomPrompt="1"/>
          </p:nvPr>
        </p:nvSpPr>
        <p:spPr>
          <a:xfrm>
            <a:off x="1174753" y="6320808"/>
            <a:ext cx="8085527" cy="233397"/>
          </a:xfrm>
          <a:prstGeom prst="rect">
            <a:avLst/>
          </a:prstGeom>
        </p:spPr>
        <p:txBody>
          <a:bodyPr wrap="square" anchor="b" anchorCtr="0">
            <a:spAutoFit/>
          </a:bodyPr>
          <a:lstStyle>
            <a:lvl1pPr marL="0" indent="0" algn="l">
              <a:buNone/>
              <a:defRPr lang="en-US" sz="1000" b="0" i="0" baseline="0" smtClean="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1000" dirty="0">
                <a:effectLst/>
                <a:latin typeface="Arial"/>
              </a:rPr>
              <a:t>References and/or abbreviations here.</a:t>
            </a:r>
            <a:endParaRPr lang="en-US" dirty="0"/>
          </a:p>
        </p:txBody>
      </p:sp>
    </p:spTree>
    <p:extLst>
      <p:ext uri="{BB962C8B-B14F-4D97-AF65-F5344CB8AC3E}">
        <p14:creationId xmlns:p14="http://schemas.microsoft.com/office/powerpoint/2010/main" val="13341137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77825" y="1925640"/>
            <a:ext cx="3607595"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Preliminary plans, subject to consultation as required by employment law practices, which may differ by country.   </a:t>
            </a:r>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dirty="0"/>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4292204" y="1925640"/>
            <a:ext cx="3607595"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206581" y="1925640"/>
            <a:ext cx="3607595"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26771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62DEDC2-2501-5D4F-B3E0-CF20A5B0A8D9}" type="slidenum">
              <a:rPr lang="en-US"/>
              <a:pPr/>
              <a:t>‹#›</a:t>
            </a:fld>
            <a:endParaRPr lang="en-US"/>
          </a:p>
        </p:txBody>
      </p:sp>
    </p:spTree>
    <p:extLst>
      <p:ext uri="{BB962C8B-B14F-4D97-AF65-F5344CB8AC3E}">
        <p14:creationId xmlns:p14="http://schemas.microsoft.com/office/powerpoint/2010/main" val="4372613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4932000" cy="2200275"/>
          </a:xfrm>
        </p:spPr>
        <p:txBody>
          <a:bodyPr anchor="b"/>
          <a:lstStyle>
            <a:lvl1pPr algn="l">
              <a:defRPr sz="4250"/>
            </a:lvl1pPr>
          </a:lstStyle>
          <a:p>
            <a:r>
              <a:rPr lang="en-US"/>
              <a:t>Click to edit Master title style</a:t>
            </a:r>
            <a:endParaRPr lang="en-US" dirty="0"/>
          </a:p>
        </p:txBody>
      </p:sp>
      <p:sp>
        <p:nvSpPr>
          <p:cNvPr id="3" name="Subtitle 2"/>
          <p:cNvSpPr>
            <a:spLocks noGrp="1"/>
          </p:cNvSpPr>
          <p:nvPr>
            <p:ph type="subTitle" idx="1"/>
          </p:nvPr>
        </p:nvSpPr>
        <p:spPr>
          <a:xfrm>
            <a:off x="377825" y="3682800"/>
            <a:ext cx="4932000" cy="2200275"/>
          </a:xfr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6174001"/>
            <a:ext cx="3607594" cy="25220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6" name="Footer Placeholder 4">
            <a:extLst>
              <a:ext uri="{FF2B5EF4-FFF2-40B4-BE49-F238E27FC236}">
                <a16:creationId xmlns:a16="http://schemas.microsoft.com/office/drawing/2014/main" id="{07F91FFD-73BA-4C6D-B9FD-A1C4B70F7A09}"/>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pic>
        <p:nvPicPr>
          <p:cNvPr id="5" name="Picture 4">
            <a:extLst>
              <a:ext uri="{FF2B5EF4-FFF2-40B4-BE49-F238E27FC236}">
                <a16:creationId xmlns:a16="http://schemas.microsoft.com/office/drawing/2014/main" id="{16398CBD-FFE3-4A16-A911-FD4B6A99E214}"/>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825" y="377825"/>
            <a:ext cx="1072493" cy="467564"/>
          </a:xfrm>
          <a:prstGeom prst="rect">
            <a:avLst/>
          </a:prstGeom>
        </p:spPr>
      </p:pic>
    </p:spTree>
    <p:extLst>
      <p:ext uri="{BB962C8B-B14F-4D97-AF65-F5344CB8AC3E}">
        <p14:creationId xmlns:p14="http://schemas.microsoft.com/office/powerpoint/2010/main" val="1294913539"/>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3799685228"/>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4932000" cy="2200275"/>
          </a:xfrm>
        </p:spPr>
        <p:txBody>
          <a:bodyPr anchor="b"/>
          <a:lstStyle>
            <a:lvl1pPr algn="l">
              <a:defRPr sz="425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77825" y="3682800"/>
            <a:ext cx="4932000" cy="2200275"/>
          </a:xfrm>
        </p:spPr>
        <p:txBody>
          <a:bodyPr/>
          <a:lstStyle>
            <a:lvl1pPr marL="0" indent="0" algn="l">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6174001"/>
            <a:ext cx="3607594" cy="207749"/>
          </a:xfrm>
        </p:spPr>
        <p:txBody>
          <a:bodyPr/>
          <a:lstStyle>
            <a:lvl1pPr>
              <a:defRPr sz="1200">
                <a:solidFill>
                  <a:schemeClr val="bg1"/>
                </a:solidFill>
              </a:defRPr>
            </a:lvl1pPr>
            <a:lvl2pPr>
              <a:defRPr sz="1200"/>
            </a:lvl2pPr>
            <a:lvl3pPr>
              <a:defRPr sz="1200"/>
            </a:lvl3pPr>
            <a:lvl4pPr>
              <a:defRPr sz="1200"/>
            </a:lvl4pPr>
            <a:lvl5pPr>
              <a:defRPr sz="1200"/>
            </a:lvl5pPr>
          </a:lstStyle>
          <a:p>
            <a:pPr lvl="0"/>
            <a:r>
              <a:rPr lang="en-US"/>
              <a:t>Click to edit Master text styles</a:t>
            </a:r>
          </a:p>
        </p:txBody>
      </p:sp>
      <p:sp>
        <p:nvSpPr>
          <p:cNvPr id="6" name="Footer Placeholder 4">
            <a:extLst>
              <a:ext uri="{FF2B5EF4-FFF2-40B4-BE49-F238E27FC236}">
                <a16:creationId xmlns:a16="http://schemas.microsoft.com/office/drawing/2014/main" id="{363B4184-6328-4154-91D2-1AA8288B2F5D}"/>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pic>
        <p:nvPicPr>
          <p:cNvPr id="5" name="Picture 4">
            <a:extLst>
              <a:ext uri="{FF2B5EF4-FFF2-40B4-BE49-F238E27FC236}">
                <a16:creationId xmlns:a16="http://schemas.microsoft.com/office/drawing/2014/main" id="{EDA6D0F5-CC46-462F-A42F-E40933FBD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825" y="377825"/>
            <a:ext cx="1073492" cy="468000"/>
          </a:xfrm>
          <a:prstGeom prst="rect">
            <a:avLst/>
          </a:prstGeom>
        </p:spPr>
      </p:pic>
    </p:spTree>
    <p:extLst>
      <p:ext uri="{BB962C8B-B14F-4D97-AF65-F5344CB8AC3E}">
        <p14:creationId xmlns:p14="http://schemas.microsoft.com/office/powerpoint/2010/main" val="146087339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Lar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6840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Content Placeholder 3"/>
          <p:cNvSpPr>
            <a:spLocks noGrp="1"/>
          </p:cNvSpPr>
          <p:nvPr>
            <p:ph sz="half" idx="2"/>
          </p:nvPr>
        </p:nvSpPr>
        <p:spPr>
          <a:xfrm>
            <a:off x="7566175" y="1925637"/>
            <a:ext cx="4248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B1A5FAC7-D619-A54E-877A-A320E0D2E122}"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584744" y="6480175"/>
            <a:ext cx="229431" cy="216000"/>
          </a:xfrm>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419433052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4932729" cy="2200275"/>
          </a:xfrm>
        </p:spPr>
        <p:txBody>
          <a:bodyPr anchor="b"/>
          <a:lstStyle>
            <a:lvl1pPr algn="l">
              <a:defRPr sz="425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77825" y="3682800"/>
            <a:ext cx="4932729" cy="2200275"/>
          </a:xfr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6174001"/>
            <a:ext cx="3607594" cy="207749"/>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5" name="Picture Placeholder 4">
            <a:extLst>
              <a:ext uri="{FF2B5EF4-FFF2-40B4-BE49-F238E27FC236}">
                <a16:creationId xmlns:a16="http://schemas.microsoft.com/office/drawing/2014/main" id="{546E6AF0-C66B-4B32-964D-86B588C01D6D}"/>
              </a:ext>
            </a:extLst>
          </p:cNvPr>
          <p:cNvSpPr>
            <a:spLocks noGrp="1"/>
          </p:cNvSpPr>
          <p:nvPr>
            <p:ph type="pic" sz="quarter" idx="11"/>
          </p:nvPr>
        </p:nvSpPr>
        <p:spPr>
          <a:xfrm>
            <a:off x="6096000" y="0"/>
            <a:ext cx="6096001" cy="6096600"/>
          </a:xfrm>
          <a:solidFill>
            <a:schemeClr val="bg1">
              <a:lumMod val="85000"/>
            </a:schemeClr>
          </a:solidFill>
        </p:spPr>
        <p:txBody>
          <a:bodyPr/>
          <a:lstStyle/>
          <a:p>
            <a:r>
              <a:rPr lang="en-US"/>
              <a:t>Click icon to add picture</a:t>
            </a:r>
            <a:endParaRPr lang="en-GB"/>
          </a:p>
        </p:txBody>
      </p:sp>
      <p:sp>
        <p:nvSpPr>
          <p:cNvPr id="6" name="Rectangle 5">
            <a:extLst>
              <a:ext uri="{FF2B5EF4-FFF2-40B4-BE49-F238E27FC236}">
                <a16:creationId xmlns:a16="http://schemas.microsoft.com/office/drawing/2014/main" id="{11C85666-16D6-4604-851C-B7A185B1DF28}"/>
              </a:ext>
            </a:extLst>
          </p:cNvPr>
          <p:cNvSpPr/>
          <p:nvPr userDrawn="1"/>
        </p:nvSpPr>
        <p:spPr>
          <a:xfrm>
            <a:off x="5718000" y="6096600"/>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8" name="Footer Placeholder 4">
            <a:extLst>
              <a:ext uri="{FF2B5EF4-FFF2-40B4-BE49-F238E27FC236}">
                <a16:creationId xmlns:a16="http://schemas.microsoft.com/office/drawing/2014/main" id="{46DB4970-1539-45AF-95B7-E0F4F6E0F512}"/>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pic>
        <p:nvPicPr>
          <p:cNvPr id="11" name="Picture 10">
            <a:extLst>
              <a:ext uri="{FF2B5EF4-FFF2-40B4-BE49-F238E27FC236}">
                <a16:creationId xmlns:a16="http://schemas.microsoft.com/office/drawing/2014/main" id="{1FE35433-146C-4204-9AAE-031991605974}"/>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825" y="377825"/>
            <a:ext cx="1072493" cy="467564"/>
          </a:xfrm>
          <a:prstGeom prst="rect">
            <a:avLst/>
          </a:prstGeom>
        </p:spPr>
      </p:pic>
    </p:spTree>
    <p:extLst>
      <p:ext uri="{BB962C8B-B14F-4D97-AF65-F5344CB8AC3E}">
        <p14:creationId xmlns:p14="http://schemas.microsoft.com/office/powerpoint/2010/main" val="306747035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Two Images">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73107064-D3CA-49F7-8E72-46608079AF98}"/>
              </a:ext>
            </a:extLst>
          </p:cNvPr>
          <p:cNvSpPr>
            <a:spLocks noGrp="1"/>
          </p:cNvSpPr>
          <p:nvPr>
            <p:ph type="pic" sz="quarter" idx="12"/>
          </p:nvPr>
        </p:nvSpPr>
        <p:spPr>
          <a:xfrm>
            <a:off x="4292600" y="4950000"/>
            <a:ext cx="2629000" cy="143175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ctrTitle"/>
          </p:nvPr>
        </p:nvSpPr>
        <p:spPr>
          <a:xfrm>
            <a:off x="377825" y="1228725"/>
            <a:ext cx="4932729" cy="2200275"/>
          </a:xfrm>
        </p:spPr>
        <p:txBody>
          <a:bodyPr anchor="b"/>
          <a:lstStyle>
            <a:lvl1pPr algn="l">
              <a:defRPr sz="425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77825" y="3682800"/>
            <a:ext cx="4932729" cy="868099"/>
          </a:xfr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6174001"/>
            <a:ext cx="3607594" cy="207749"/>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5" name="Picture Placeholder 4">
            <a:extLst>
              <a:ext uri="{FF2B5EF4-FFF2-40B4-BE49-F238E27FC236}">
                <a16:creationId xmlns:a16="http://schemas.microsoft.com/office/drawing/2014/main" id="{546E6AF0-C66B-4B32-964D-86B588C01D6D}"/>
              </a:ext>
            </a:extLst>
          </p:cNvPr>
          <p:cNvSpPr>
            <a:spLocks noGrp="1"/>
          </p:cNvSpPr>
          <p:nvPr>
            <p:ph type="pic" sz="quarter" idx="11"/>
          </p:nvPr>
        </p:nvSpPr>
        <p:spPr>
          <a:xfrm>
            <a:off x="6921600" y="894600"/>
            <a:ext cx="5270400" cy="4057200"/>
          </a:xfrm>
          <a:solidFill>
            <a:schemeClr val="bg1">
              <a:lumMod val="85000"/>
            </a:schemeClr>
          </a:solidFill>
        </p:spPr>
        <p:txBody>
          <a:bodyPr/>
          <a:lstStyle/>
          <a:p>
            <a:r>
              <a:rPr lang="en-US"/>
              <a:t>Click icon to add picture</a:t>
            </a:r>
            <a:endParaRPr lang="en-GB"/>
          </a:p>
        </p:txBody>
      </p:sp>
      <p:sp>
        <p:nvSpPr>
          <p:cNvPr id="6" name="Rectangle 5">
            <a:extLst>
              <a:ext uri="{FF2B5EF4-FFF2-40B4-BE49-F238E27FC236}">
                <a16:creationId xmlns:a16="http://schemas.microsoft.com/office/drawing/2014/main" id="{11C85666-16D6-4604-851C-B7A185B1DF28}"/>
              </a:ext>
            </a:extLst>
          </p:cNvPr>
          <p:cNvSpPr/>
          <p:nvPr userDrawn="1"/>
        </p:nvSpPr>
        <p:spPr>
          <a:xfrm>
            <a:off x="3914600" y="4573800"/>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0" name="Footer Placeholder 4">
            <a:extLst>
              <a:ext uri="{FF2B5EF4-FFF2-40B4-BE49-F238E27FC236}">
                <a16:creationId xmlns:a16="http://schemas.microsoft.com/office/drawing/2014/main" id="{609E9714-8531-49CA-817A-A6591E6ACE5D}"/>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pic>
        <p:nvPicPr>
          <p:cNvPr id="11" name="Picture 10">
            <a:extLst>
              <a:ext uri="{FF2B5EF4-FFF2-40B4-BE49-F238E27FC236}">
                <a16:creationId xmlns:a16="http://schemas.microsoft.com/office/drawing/2014/main" id="{60CED3DD-5337-4047-83BA-8A34F030420F}"/>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825" y="377825"/>
            <a:ext cx="1072493" cy="467564"/>
          </a:xfrm>
          <a:prstGeom prst="rect">
            <a:avLst/>
          </a:prstGeom>
        </p:spPr>
      </p:pic>
    </p:spTree>
    <p:extLst>
      <p:ext uri="{BB962C8B-B14F-4D97-AF65-F5344CB8AC3E}">
        <p14:creationId xmlns:p14="http://schemas.microsoft.com/office/powerpoint/2010/main" val="365995602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hree Images">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73107064-D3CA-49F7-8E72-46608079AF98}"/>
              </a:ext>
            </a:extLst>
          </p:cNvPr>
          <p:cNvSpPr>
            <a:spLocks noGrp="1"/>
          </p:cNvSpPr>
          <p:nvPr>
            <p:ph type="pic" sz="quarter" idx="12"/>
          </p:nvPr>
        </p:nvSpPr>
        <p:spPr>
          <a:xfrm>
            <a:off x="6138600" y="3384000"/>
            <a:ext cx="1913400" cy="1683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ctrTitle"/>
          </p:nvPr>
        </p:nvSpPr>
        <p:spPr>
          <a:xfrm>
            <a:off x="377825" y="1228725"/>
            <a:ext cx="4932729" cy="2200275"/>
          </a:xfrm>
        </p:spPr>
        <p:txBody>
          <a:bodyPr anchor="b"/>
          <a:lstStyle>
            <a:lvl1pPr algn="l">
              <a:defRPr sz="425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77825" y="3682800"/>
            <a:ext cx="4932729" cy="2200275"/>
          </a:xfr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6174001"/>
            <a:ext cx="3607594" cy="207749"/>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5" name="Picture Placeholder 4">
            <a:extLst>
              <a:ext uri="{FF2B5EF4-FFF2-40B4-BE49-F238E27FC236}">
                <a16:creationId xmlns:a16="http://schemas.microsoft.com/office/drawing/2014/main" id="{546E6AF0-C66B-4B32-964D-86B588C01D6D}"/>
              </a:ext>
            </a:extLst>
          </p:cNvPr>
          <p:cNvSpPr>
            <a:spLocks noGrp="1"/>
          </p:cNvSpPr>
          <p:nvPr>
            <p:ph type="pic" sz="quarter" idx="11"/>
          </p:nvPr>
        </p:nvSpPr>
        <p:spPr>
          <a:xfrm>
            <a:off x="8052000" y="0"/>
            <a:ext cx="4140000" cy="3384000"/>
          </a:xfrm>
          <a:solidFill>
            <a:schemeClr val="bg1">
              <a:lumMod val="85000"/>
            </a:schemeClr>
          </a:solidFill>
        </p:spPr>
        <p:txBody>
          <a:bodyPr/>
          <a:lstStyle/>
          <a:p>
            <a:r>
              <a:rPr lang="en-US"/>
              <a:t>Click icon to add picture</a:t>
            </a:r>
            <a:endParaRPr lang="en-GB"/>
          </a:p>
        </p:txBody>
      </p:sp>
      <p:sp>
        <p:nvSpPr>
          <p:cNvPr id="6" name="Rectangle 5">
            <a:extLst>
              <a:ext uri="{FF2B5EF4-FFF2-40B4-BE49-F238E27FC236}">
                <a16:creationId xmlns:a16="http://schemas.microsoft.com/office/drawing/2014/main" id="{11C85666-16D6-4604-851C-B7A185B1DF28}"/>
              </a:ext>
            </a:extLst>
          </p:cNvPr>
          <p:cNvSpPr/>
          <p:nvPr userDrawn="1"/>
        </p:nvSpPr>
        <p:spPr>
          <a:xfrm>
            <a:off x="7674000" y="6003750"/>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0" name="Picture Placeholder 4">
            <a:extLst>
              <a:ext uri="{FF2B5EF4-FFF2-40B4-BE49-F238E27FC236}">
                <a16:creationId xmlns:a16="http://schemas.microsoft.com/office/drawing/2014/main" id="{902C68CA-982E-4DE8-82EB-BF63660F9C21}"/>
              </a:ext>
            </a:extLst>
          </p:cNvPr>
          <p:cNvSpPr>
            <a:spLocks noGrp="1"/>
          </p:cNvSpPr>
          <p:nvPr>
            <p:ph type="pic" sz="quarter" idx="13"/>
          </p:nvPr>
        </p:nvSpPr>
        <p:spPr>
          <a:xfrm>
            <a:off x="8052000" y="5067000"/>
            <a:ext cx="1351800" cy="936750"/>
          </a:xfrm>
          <a:solidFill>
            <a:schemeClr val="bg1">
              <a:lumMod val="85000"/>
            </a:schemeClr>
          </a:solidFill>
        </p:spPr>
        <p:txBody>
          <a:bodyPr/>
          <a:lstStyle/>
          <a:p>
            <a:r>
              <a:rPr lang="en-US"/>
              <a:t>Click icon to add picture</a:t>
            </a:r>
            <a:endParaRPr lang="en-GB"/>
          </a:p>
        </p:txBody>
      </p:sp>
      <p:sp>
        <p:nvSpPr>
          <p:cNvPr id="12" name="Footer Placeholder 4">
            <a:extLst>
              <a:ext uri="{FF2B5EF4-FFF2-40B4-BE49-F238E27FC236}">
                <a16:creationId xmlns:a16="http://schemas.microsoft.com/office/drawing/2014/main" id="{4FCC1E2B-BD2B-41AE-8380-2C7169758644}"/>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pic>
        <p:nvPicPr>
          <p:cNvPr id="11" name="Picture 10">
            <a:extLst>
              <a:ext uri="{FF2B5EF4-FFF2-40B4-BE49-F238E27FC236}">
                <a16:creationId xmlns:a16="http://schemas.microsoft.com/office/drawing/2014/main" id="{9D01E5C0-4522-4BED-92DF-48801EE0B91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825" y="377825"/>
            <a:ext cx="1072493" cy="467564"/>
          </a:xfrm>
          <a:prstGeom prst="rect">
            <a:avLst/>
          </a:prstGeom>
        </p:spPr>
      </p:pic>
    </p:spTree>
    <p:extLst>
      <p:ext uri="{BB962C8B-B14F-4D97-AF65-F5344CB8AC3E}">
        <p14:creationId xmlns:p14="http://schemas.microsoft.com/office/powerpoint/2010/main" val="3461100591"/>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lide Blank Whit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4932729" cy="2200275"/>
          </a:xfrm>
        </p:spPr>
        <p:txBody>
          <a:bodyPr anchor="b"/>
          <a:lstStyle>
            <a:lvl1pPr algn="l">
              <a:defRPr sz="4250"/>
            </a:lvl1pPr>
          </a:lstStyle>
          <a:p>
            <a:r>
              <a:rPr lang="en-US"/>
              <a:t>Click to edit Master title style</a:t>
            </a:r>
            <a:endParaRPr lang="en-US" dirty="0"/>
          </a:p>
        </p:txBody>
      </p:sp>
      <p:sp>
        <p:nvSpPr>
          <p:cNvPr id="3" name="Subtitle 2"/>
          <p:cNvSpPr>
            <a:spLocks noGrp="1"/>
          </p:cNvSpPr>
          <p:nvPr>
            <p:ph type="subTitle" idx="1"/>
          </p:nvPr>
        </p:nvSpPr>
        <p:spPr>
          <a:xfrm>
            <a:off x="377825" y="3682800"/>
            <a:ext cx="4932729" cy="2200275"/>
          </a:xfr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6174001"/>
            <a:ext cx="3607594" cy="207749"/>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8" name="Footer Placeholder 4">
            <a:extLst>
              <a:ext uri="{FF2B5EF4-FFF2-40B4-BE49-F238E27FC236}">
                <a16:creationId xmlns:a16="http://schemas.microsoft.com/office/drawing/2014/main" id="{8570B4B7-B99F-4E9F-8038-FEAA60799940}"/>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pic>
        <p:nvPicPr>
          <p:cNvPr id="10" name="Picture 9">
            <a:extLst>
              <a:ext uri="{FF2B5EF4-FFF2-40B4-BE49-F238E27FC236}">
                <a16:creationId xmlns:a16="http://schemas.microsoft.com/office/drawing/2014/main" id="{F91E0E6D-DE58-4EDB-915E-83D2267B390A}"/>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825" y="377825"/>
            <a:ext cx="1072493" cy="467564"/>
          </a:xfrm>
          <a:prstGeom prst="rect">
            <a:avLst/>
          </a:prstGeom>
        </p:spPr>
      </p:pic>
    </p:spTree>
    <p:extLst>
      <p:ext uri="{BB962C8B-B14F-4D97-AF65-F5344CB8AC3E}">
        <p14:creationId xmlns:p14="http://schemas.microsoft.com/office/powerpoint/2010/main" val="223074216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lnSpc>
                <a:spcPct val="100000"/>
              </a:lnSpc>
              <a:spcBef>
                <a:spcPts val="1600"/>
              </a:spcBef>
              <a:spcAft>
                <a:spcPts val="1600"/>
              </a:spcAft>
              <a:buFont typeface="+mj-lt"/>
              <a:buAutoNum type="arabicPeriod"/>
              <a:defRPr sz="1600"/>
            </a:lvl1pPr>
            <a:lvl2pPr marL="342900" indent="-342900">
              <a:lnSpc>
                <a:spcPct val="100000"/>
              </a:lnSpc>
              <a:spcBef>
                <a:spcPts val="1600"/>
              </a:spcBef>
              <a:spcAft>
                <a:spcPts val="1600"/>
              </a:spcAft>
              <a:buFont typeface="+mj-lt"/>
              <a:buAutoNum type="arabicPeriod"/>
              <a:defRPr sz="1600">
                <a:solidFill>
                  <a:schemeClr val="bg1">
                    <a:lumMod val="85000"/>
                  </a:schemeClr>
                </a:solidFill>
              </a:defRPr>
            </a:lvl2pPr>
            <a:lvl3pPr marL="342900" indent="-342900">
              <a:lnSpc>
                <a:spcPct val="100000"/>
              </a:lnSpc>
              <a:spcBef>
                <a:spcPts val="1600"/>
              </a:spcBef>
              <a:spcAft>
                <a:spcPts val="1600"/>
              </a:spcAft>
              <a:buFont typeface="+mj-lt"/>
              <a:buAutoNum type="arabicPeriod"/>
              <a:defRPr sz="1600" b="1">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321608816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Agenda Vertical Line">
    <p:spTree>
      <p:nvGrpSpPr>
        <p:cNvPr id="1" name=""/>
        <p:cNvGrpSpPr/>
        <p:nvPr/>
      </p:nvGrpSpPr>
      <p:grpSpPr>
        <a:xfrm>
          <a:off x="0" y="0"/>
          <a:ext cx="0" cy="0"/>
          <a:chOff x="0" y="0"/>
          <a:chExt cx="0" cy="0"/>
        </a:xfrm>
      </p:grpSpPr>
      <p:sp>
        <p:nvSpPr>
          <p:cNvPr id="2" name="Title 1"/>
          <p:cNvSpPr>
            <a:spLocks noGrp="1"/>
          </p:cNvSpPr>
          <p:nvPr>
            <p:ph type="title"/>
          </p:nvPr>
        </p:nvSpPr>
        <p:spPr>
          <a:xfrm>
            <a:off x="747622" y="1925636"/>
            <a:ext cx="2104845" cy="4456114"/>
          </a:xfrm>
        </p:spPr>
        <p:txBody>
          <a:bodyPr anchor="t"/>
          <a:lstStyle/>
          <a:p>
            <a:r>
              <a:rPr lang="en-US"/>
              <a:t>Click to edit Master title style</a:t>
            </a:r>
            <a:endParaRPr lang="en-US" dirty="0"/>
          </a:p>
        </p:txBody>
      </p:sp>
      <p:sp>
        <p:nvSpPr>
          <p:cNvPr id="3" name="Content Placeholder 2"/>
          <p:cNvSpPr>
            <a:spLocks noGrp="1"/>
          </p:cNvSpPr>
          <p:nvPr>
            <p:ph idx="1"/>
          </p:nvPr>
        </p:nvSpPr>
        <p:spPr>
          <a:xfrm>
            <a:off x="4292599" y="1925636"/>
            <a:ext cx="7521575" cy="4456111"/>
          </a:xfrm>
        </p:spPr>
        <p:txBody>
          <a:bodyPr/>
          <a:lstStyle>
            <a:lvl1pPr marL="342900" indent="-342900">
              <a:lnSpc>
                <a:spcPct val="100000"/>
              </a:lnSpc>
              <a:spcBef>
                <a:spcPts val="1600"/>
              </a:spcBef>
              <a:spcAft>
                <a:spcPts val="1600"/>
              </a:spcAft>
              <a:buFont typeface="+mj-lt"/>
              <a:buAutoNum type="arabicPeriod"/>
              <a:defRPr sz="1600"/>
            </a:lvl1pPr>
            <a:lvl2pPr marL="342900" indent="-342900">
              <a:lnSpc>
                <a:spcPct val="100000"/>
              </a:lnSpc>
              <a:spcBef>
                <a:spcPts val="1600"/>
              </a:spcBef>
              <a:spcAft>
                <a:spcPts val="1600"/>
              </a:spcAft>
              <a:buFont typeface="+mj-lt"/>
              <a:buAutoNum type="arabicPeriod"/>
              <a:defRPr sz="1600">
                <a:solidFill>
                  <a:schemeClr val="bg1">
                    <a:lumMod val="85000"/>
                  </a:schemeClr>
                </a:solidFill>
              </a:defRPr>
            </a:lvl2pPr>
            <a:lvl3pPr marL="342900" indent="-342900">
              <a:lnSpc>
                <a:spcPct val="100000"/>
              </a:lnSpc>
              <a:spcBef>
                <a:spcPts val="1600"/>
              </a:spcBef>
              <a:spcAft>
                <a:spcPts val="1600"/>
              </a:spcAft>
              <a:buFont typeface="+mj-lt"/>
              <a:buAutoNum type="arabicPeriod"/>
              <a:defRPr sz="1600" b="1">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cxnSp>
        <p:nvCxnSpPr>
          <p:cNvPr id="7" name="Straight Connector 6">
            <a:extLst>
              <a:ext uri="{FF2B5EF4-FFF2-40B4-BE49-F238E27FC236}">
                <a16:creationId xmlns:a16="http://schemas.microsoft.com/office/drawing/2014/main" id="{3C476A1C-450C-4513-925D-8391EFA2E70F}"/>
              </a:ext>
            </a:extLst>
          </p:cNvPr>
          <p:cNvCxnSpPr/>
          <p:nvPr userDrawn="1"/>
        </p:nvCxnSpPr>
        <p:spPr>
          <a:xfrm>
            <a:off x="3051313" y="516835"/>
            <a:ext cx="0" cy="596334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104ED05-5F44-40F1-9B8B-FB18CC7838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620" y="6477467"/>
            <a:ext cx="494996" cy="215799"/>
          </a:xfrm>
          <a:prstGeom prst="rect">
            <a:avLst/>
          </a:prstGeom>
        </p:spPr>
      </p:pic>
    </p:spTree>
    <p:extLst>
      <p:ext uri="{BB962C8B-B14F-4D97-AF65-F5344CB8AC3E}">
        <p14:creationId xmlns:p14="http://schemas.microsoft.com/office/powerpoint/2010/main" val="194735195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genda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5508000" cy="4456113"/>
          </a:xfrm>
        </p:spPr>
        <p:txBody>
          <a:bodyPr/>
          <a:lstStyle>
            <a:lvl1pPr>
              <a:spcBef>
                <a:spcPts val="1600"/>
              </a:spcBef>
              <a:spcAft>
                <a:spcPts val="1600"/>
              </a:spcAft>
              <a:defRPr b="1">
                <a:solidFill>
                  <a:schemeClr val="accent1"/>
                </a:solidFill>
              </a:defRPr>
            </a:lvl1pPr>
            <a:lvl2pPr marL="216000" indent="0">
              <a:spcAft>
                <a:spcPts val="0"/>
              </a:spcAft>
              <a:buNone/>
              <a:defRPr sz="1200"/>
            </a:lvl2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8" name="Content Placeholder 2">
            <a:extLst>
              <a:ext uri="{FF2B5EF4-FFF2-40B4-BE49-F238E27FC236}">
                <a16:creationId xmlns:a16="http://schemas.microsoft.com/office/drawing/2014/main" id="{6235E8A8-7A94-4D3A-8CEF-505EA93C3FAB}"/>
              </a:ext>
            </a:extLst>
          </p:cNvPr>
          <p:cNvSpPr>
            <a:spLocks noGrp="1"/>
          </p:cNvSpPr>
          <p:nvPr>
            <p:ph sz="half" idx="13"/>
          </p:nvPr>
        </p:nvSpPr>
        <p:spPr>
          <a:xfrm>
            <a:off x="6306175" y="1925636"/>
            <a:ext cx="5508000" cy="4456113"/>
          </a:xfrm>
        </p:spPr>
        <p:txBody>
          <a:bodyPr/>
          <a:lstStyle>
            <a:lvl1pPr>
              <a:spcBef>
                <a:spcPts val="1600"/>
              </a:spcBef>
              <a:spcAft>
                <a:spcPts val="1600"/>
              </a:spcAft>
              <a:defRPr b="1">
                <a:solidFill>
                  <a:schemeClr val="accent1"/>
                </a:solidFill>
              </a:defRPr>
            </a:lvl1pPr>
            <a:lvl2pPr marL="216000" indent="0">
              <a:spcAft>
                <a:spcPts val="0"/>
              </a:spcAft>
              <a:buNone/>
              <a:defRPr sz="1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47372608"/>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6"/>
            <a:ext cx="5508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0C26C6CA-6FA0-41CA-894A-BF8B4460FDF3}"/>
              </a:ext>
            </a:extLst>
          </p:cNvPr>
          <p:cNvSpPr>
            <a:spLocks noGrp="1"/>
          </p:cNvSpPr>
          <p:nvPr>
            <p:ph idx="13"/>
          </p:nvPr>
        </p:nvSpPr>
        <p:spPr>
          <a:xfrm>
            <a:off x="6306175" y="1925636"/>
            <a:ext cx="5508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2131476"/>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ntent Inden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95025" y="1925636"/>
            <a:ext cx="46908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0C26C6CA-6FA0-41CA-894A-BF8B4460FDF3}"/>
              </a:ext>
            </a:extLst>
          </p:cNvPr>
          <p:cNvSpPr>
            <a:spLocks noGrp="1"/>
          </p:cNvSpPr>
          <p:nvPr>
            <p:ph idx="13"/>
          </p:nvPr>
        </p:nvSpPr>
        <p:spPr>
          <a:xfrm>
            <a:off x="7123375" y="1925636"/>
            <a:ext cx="46908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7DCB0DAD-1D3A-4AE1-B658-E47AEDEBDC9E}"/>
              </a:ext>
            </a:extLst>
          </p:cNvPr>
          <p:cNvSpPr>
            <a:spLocks noGrp="1"/>
          </p:cNvSpPr>
          <p:nvPr>
            <p:ph sz="quarter" idx="14" hasCustomPrompt="1"/>
          </p:nvPr>
        </p:nvSpPr>
        <p:spPr>
          <a:xfrm>
            <a:off x="377825" y="1925638"/>
            <a:ext cx="727075" cy="854075"/>
          </a:xfrm>
        </p:spPr>
        <p:txBody>
          <a:bodyPr/>
          <a:lstStyle>
            <a:lvl1pPr>
              <a:defRPr sz="2750">
                <a:latin typeface="+mj-lt"/>
              </a:defRPr>
            </a:lvl1pPr>
          </a:lstStyle>
          <a:p>
            <a:pPr lvl="0"/>
            <a:r>
              <a:rPr lang="en-US" dirty="0"/>
              <a:t>0.</a:t>
            </a:r>
            <a:endParaRPr lang="en-GB" dirty="0"/>
          </a:p>
        </p:txBody>
      </p:sp>
      <p:sp>
        <p:nvSpPr>
          <p:cNvPr id="10" name="Content Placeholder 8">
            <a:extLst>
              <a:ext uri="{FF2B5EF4-FFF2-40B4-BE49-F238E27FC236}">
                <a16:creationId xmlns:a16="http://schemas.microsoft.com/office/drawing/2014/main" id="{8A05E0C6-0A16-44EE-A33F-CB3D25780FDB}"/>
              </a:ext>
            </a:extLst>
          </p:cNvPr>
          <p:cNvSpPr>
            <a:spLocks noGrp="1"/>
          </p:cNvSpPr>
          <p:nvPr>
            <p:ph sz="quarter" idx="15" hasCustomPrompt="1"/>
          </p:nvPr>
        </p:nvSpPr>
        <p:spPr>
          <a:xfrm>
            <a:off x="6306177" y="1925636"/>
            <a:ext cx="727075" cy="854075"/>
          </a:xfr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3103837672"/>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Lar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6840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66175" y="1925637"/>
            <a:ext cx="4248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584744" y="6480175"/>
            <a:ext cx="229431" cy="216000"/>
          </a:xfrm>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345771645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Lar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4248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Content Placeholder 3"/>
          <p:cNvSpPr>
            <a:spLocks noGrp="1"/>
          </p:cNvSpPr>
          <p:nvPr>
            <p:ph sz="half" idx="2"/>
          </p:nvPr>
        </p:nvSpPr>
        <p:spPr>
          <a:xfrm>
            <a:off x="4974175" y="1925637"/>
            <a:ext cx="684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C4E677B2-E575-7548-9AE7-0387A468A294}"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159466080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Lar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4248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74175" y="1925637"/>
            <a:ext cx="6840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327753941"/>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7"/>
            <a:ext cx="3607594"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4292203" y="1925636"/>
            <a:ext cx="3607594"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206581" y="1925636"/>
            <a:ext cx="3607594"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034414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ree Column Boxed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2779714"/>
            <a:ext cx="3607594" cy="3602036"/>
          </a:xfrm>
        </p:spPr>
        <p:txBody>
          <a:bodyPr/>
          <a:lstStyle>
            <a:lvl4pPr marL="324000" indent="-108000">
              <a:buFont typeface="Arial" panose="020B0604020202020204" pitchFamily="34" charset="0"/>
              <a:buChar char="•"/>
              <a:defRPr sz="1200">
                <a:solidFill>
                  <a:schemeClr val="accent4"/>
                </a:solidFill>
                <a:latin typeface="+mn-lt"/>
              </a:defRPr>
            </a:lvl4pPr>
            <a:lvl5pPr marL="43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cxnSp>
        <p:nvCxnSpPr>
          <p:cNvPr id="9" name="Straight Connector 8">
            <a:extLst>
              <a:ext uri="{FF2B5EF4-FFF2-40B4-BE49-F238E27FC236}">
                <a16:creationId xmlns:a16="http://schemas.microsoft.com/office/drawing/2014/main" id="{A037978F-B82C-43FD-83FD-6C5528177445}"/>
              </a:ext>
            </a:extLst>
          </p:cNvPr>
          <p:cNvCxnSpPr/>
          <p:nvPr userDrawn="1"/>
        </p:nvCxnSpPr>
        <p:spPr>
          <a:xfrm>
            <a:off x="4138811" y="2779713"/>
            <a:ext cx="0" cy="34933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E9591C-D839-480D-87AF-CCA3E39A8A12}"/>
              </a:ext>
            </a:extLst>
          </p:cNvPr>
          <p:cNvCxnSpPr/>
          <p:nvPr userDrawn="1"/>
        </p:nvCxnSpPr>
        <p:spPr>
          <a:xfrm>
            <a:off x="8053189" y="2779713"/>
            <a:ext cx="0" cy="34933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669CDDD6-A4E2-4D4C-82F0-B33A9971E13C}"/>
              </a:ext>
            </a:extLst>
          </p:cNvPr>
          <p:cNvSpPr>
            <a:spLocks noGrp="1"/>
          </p:cNvSpPr>
          <p:nvPr>
            <p:ph type="body" sz="quarter" idx="16"/>
          </p:nvPr>
        </p:nvSpPr>
        <p:spPr>
          <a:xfrm>
            <a:off x="378222" y="1925638"/>
            <a:ext cx="3606800" cy="694800"/>
          </a:xfrm>
          <a:solidFill>
            <a:schemeClr val="accent1"/>
          </a:solidFill>
        </p:spPr>
        <p:txBody>
          <a:bodyPr lIns="180000" tIns="144000" rIns="180000" bIns="144000" anchor="ctr"/>
          <a:lstStyle>
            <a:lvl1pPr algn="l">
              <a:spcAft>
                <a:spcPts val="0"/>
              </a:spcAft>
              <a:defRPr sz="1600">
                <a:solidFill>
                  <a:schemeClr val="bg1"/>
                </a:solidFill>
                <a:latin typeface="+mn-lt"/>
              </a:defRPr>
            </a:lvl1pPr>
            <a:lvl2pPr marL="0" indent="0">
              <a:spcAft>
                <a:spcPts val="0"/>
              </a:spcAft>
              <a:buNone/>
              <a:defRPr sz="1200" b="1">
                <a:solidFill>
                  <a:schemeClr val="bg1"/>
                </a:solidFill>
              </a:defRPr>
            </a:lvl2pPr>
          </a:lstStyle>
          <a:p>
            <a:pPr lvl="0"/>
            <a:r>
              <a:rPr lang="en-US"/>
              <a:t>Click to edit Master text styles</a:t>
            </a:r>
          </a:p>
          <a:p>
            <a:pPr lvl="1"/>
            <a:r>
              <a:rPr lang="en-US"/>
              <a:t>Second level</a:t>
            </a:r>
          </a:p>
        </p:txBody>
      </p:sp>
      <p:sp>
        <p:nvSpPr>
          <p:cNvPr id="13" name="Text Placeholder 10">
            <a:extLst>
              <a:ext uri="{FF2B5EF4-FFF2-40B4-BE49-F238E27FC236}">
                <a16:creationId xmlns:a16="http://schemas.microsoft.com/office/drawing/2014/main" id="{229F3904-BD90-4349-B787-82A3653EBE85}"/>
              </a:ext>
            </a:extLst>
          </p:cNvPr>
          <p:cNvSpPr>
            <a:spLocks noGrp="1"/>
          </p:cNvSpPr>
          <p:nvPr>
            <p:ph type="body" sz="quarter" idx="17"/>
          </p:nvPr>
        </p:nvSpPr>
        <p:spPr>
          <a:xfrm>
            <a:off x="4292600" y="1925638"/>
            <a:ext cx="3606800" cy="694800"/>
          </a:xfrm>
          <a:solidFill>
            <a:schemeClr val="accent1"/>
          </a:solidFill>
        </p:spPr>
        <p:txBody>
          <a:bodyPr lIns="180000" tIns="144000" rIns="180000" bIns="144000" anchor="ctr"/>
          <a:lstStyle>
            <a:lvl1pPr algn="l">
              <a:spcAft>
                <a:spcPts val="0"/>
              </a:spcAft>
              <a:defRPr sz="1600">
                <a:solidFill>
                  <a:schemeClr val="bg1"/>
                </a:solidFill>
                <a:latin typeface="+mn-lt"/>
              </a:defRPr>
            </a:lvl1pPr>
            <a:lvl2pPr marL="0" indent="0">
              <a:spcAft>
                <a:spcPts val="0"/>
              </a:spcAft>
              <a:buNone/>
              <a:defRPr sz="1200" b="1">
                <a:solidFill>
                  <a:schemeClr val="bg1"/>
                </a:solidFill>
              </a:defRPr>
            </a:lvl2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0D5749C8-BCF0-41ED-BD1F-0512A23DA937}"/>
              </a:ext>
            </a:extLst>
          </p:cNvPr>
          <p:cNvSpPr>
            <a:spLocks noGrp="1"/>
          </p:cNvSpPr>
          <p:nvPr>
            <p:ph type="body" sz="quarter" idx="18"/>
          </p:nvPr>
        </p:nvSpPr>
        <p:spPr>
          <a:xfrm>
            <a:off x="8206978" y="1925638"/>
            <a:ext cx="3606800" cy="694800"/>
          </a:xfrm>
          <a:solidFill>
            <a:schemeClr val="accent1"/>
          </a:solidFill>
        </p:spPr>
        <p:txBody>
          <a:bodyPr lIns="180000" tIns="144000" rIns="180000" bIns="144000" anchor="ctr"/>
          <a:lstStyle>
            <a:lvl1pPr algn="l">
              <a:spcAft>
                <a:spcPts val="0"/>
              </a:spcAft>
              <a:defRPr sz="1600">
                <a:solidFill>
                  <a:schemeClr val="bg1"/>
                </a:solidFill>
                <a:latin typeface="+mn-lt"/>
              </a:defRPr>
            </a:lvl1pPr>
            <a:lvl2pPr marL="0" indent="0">
              <a:spcAft>
                <a:spcPts val="0"/>
              </a:spcAft>
              <a:buNone/>
              <a:defRPr sz="1200" b="1">
                <a:solidFill>
                  <a:schemeClr val="bg1"/>
                </a:solidFill>
              </a:defRPr>
            </a:lvl2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E1DDE8BC-D654-4102-8654-7FE0DA087A31}"/>
              </a:ext>
            </a:extLst>
          </p:cNvPr>
          <p:cNvSpPr>
            <a:spLocks noGrp="1"/>
          </p:cNvSpPr>
          <p:nvPr>
            <p:ph idx="19"/>
          </p:nvPr>
        </p:nvSpPr>
        <p:spPr>
          <a:xfrm>
            <a:off x="4292202" y="2779714"/>
            <a:ext cx="3607594" cy="3602036"/>
          </a:xfrm>
        </p:spPr>
        <p:txBody>
          <a:bodyPr/>
          <a:lstStyle>
            <a:lvl4pPr marL="324000" indent="-108000">
              <a:buFont typeface="Arial" panose="020B0604020202020204" pitchFamily="34" charset="0"/>
              <a:buChar char="•"/>
              <a:defRPr sz="1200">
                <a:solidFill>
                  <a:schemeClr val="accent4"/>
                </a:solidFill>
                <a:latin typeface="+mn-lt"/>
              </a:defRPr>
            </a:lvl4pPr>
            <a:lvl5pPr marL="43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EC807534-2ABE-4D80-9993-23CDB2D85CC4}"/>
              </a:ext>
            </a:extLst>
          </p:cNvPr>
          <p:cNvSpPr>
            <a:spLocks noGrp="1"/>
          </p:cNvSpPr>
          <p:nvPr>
            <p:ph idx="20"/>
          </p:nvPr>
        </p:nvSpPr>
        <p:spPr>
          <a:xfrm>
            <a:off x="8206579" y="2779714"/>
            <a:ext cx="3607594" cy="3602036"/>
          </a:xfrm>
        </p:spPr>
        <p:txBody>
          <a:bodyPr/>
          <a:lstStyle>
            <a:lvl4pPr marL="324000" indent="-108000">
              <a:buFont typeface="Arial" panose="020B0604020202020204" pitchFamily="34" charset="0"/>
              <a:buChar char="•"/>
              <a:defRPr sz="1200">
                <a:solidFill>
                  <a:schemeClr val="accent4"/>
                </a:solidFill>
                <a:latin typeface="+mn-lt"/>
              </a:defRPr>
            </a:lvl4pPr>
            <a:lvl5pPr marL="43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descr="A close up of smoke&#10;&#10;Description automatically generated">
            <a:extLst>
              <a:ext uri="{FF2B5EF4-FFF2-40B4-BE49-F238E27FC236}">
                <a16:creationId xmlns:a16="http://schemas.microsoft.com/office/drawing/2014/main" id="{5F203263-769C-4C12-9223-2001699512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7096" y="2098506"/>
            <a:ext cx="163429" cy="346582"/>
          </a:xfrm>
          <a:prstGeom prst="rect">
            <a:avLst/>
          </a:prstGeom>
        </p:spPr>
      </p:pic>
      <p:pic>
        <p:nvPicPr>
          <p:cNvPr id="18" name="Picture 17" descr="A close up of smoke&#10;&#10;Description automatically generated">
            <a:extLst>
              <a:ext uri="{FF2B5EF4-FFF2-40B4-BE49-F238E27FC236}">
                <a16:creationId xmlns:a16="http://schemas.microsoft.com/office/drawing/2014/main" id="{67406F93-4853-495C-80C0-0EF6FE29A6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1474" y="2100987"/>
            <a:ext cx="163429" cy="346582"/>
          </a:xfrm>
          <a:prstGeom prst="rect">
            <a:avLst/>
          </a:prstGeom>
        </p:spPr>
      </p:pic>
    </p:spTree>
    <p:extLst>
      <p:ext uri="{BB962C8B-B14F-4D97-AF65-F5344CB8AC3E}">
        <p14:creationId xmlns:p14="http://schemas.microsoft.com/office/powerpoint/2010/main" val="1960517775"/>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Column Inden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5419" y="1925637"/>
            <a:ext cx="3150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4749797" y="1925636"/>
            <a:ext cx="3150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664175" y="1925636"/>
            <a:ext cx="3150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11C72693-AE5F-44C4-B2DE-80193159B355}"/>
              </a:ext>
            </a:extLst>
          </p:cNvPr>
          <p:cNvSpPr>
            <a:spLocks noGrp="1"/>
          </p:cNvSpPr>
          <p:nvPr>
            <p:ph sz="quarter" idx="15" hasCustomPrompt="1"/>
          </p:nvPr>
        </p:nvSpPr>
        <p:spPr>
          <a:xfrm>
            <a:off x="377826" y="1925638"/>
            <a:ext cx="381300" cy="854075"/>
          </a:xfrm>
        </p:spPr>
        <p:txBody>
          <a:bodyPr/>
          <a:lstStyle>
            <a:lvl1pPr>
              <a:defRPr sz="2750">
                <a:latin typeface="+mj-lt"/>
              </a:defRPr>
            </a:lvl1pPr>
          </a:lstStyle>
          <a:p>
            <a:pPr lvl="0"/>
            <a:r>
              <a:rPr lang="en-US" dirty="0"/>
              <a:t>0.</a:t>
            </a:r>
            <a:endParaRPr lang="en-GB" dirty="0"/>
          </a:p>
        </p:txBody>
      </p:sp>
      <p:sp>
        <p:nvSpPr>
          <p:cNvPr id="10" name="Content Placeholder 8">
            <a:extLst>
              <a:ext uri="{FF2B5EF4-FFF2-40B4-BE49-F238E27FC236}">
                <a16:creationId xmlns:a16="http://schemas.microsoft.com/office/drawing/2014/main" id="{582ACADA-0A45-42F9-8B5C-1E169DE39EC3}"/>
              </a:ext>
            </a:extLst>
          </p:cNvPr>
          <p:cNvSpPr>
            <a:spLocks noGrp="1"/>
          </p:cNvSpPr>
          <p:nvPr>
            <p:ph sz="quarter" idx="16" hasCustomPrompt="1"/>
          </p:nvPr>
        </p:nvSpPr>
        <p:spPr>
          <a:xfrm>
            <a:off x="4292600" y="1920800"/>
            <a:ext cx="381300" cy="854075"/>
          </a:xfrm>
        </p:spPr>
        <p:txBody>
          <a:bodyPr/>
          <a:lstStyle>
            <a:lvl1pPr>
              <a:defRPr sz="2750">
                <a:latin typeface="+mj-lt"/>
              </a:defRPr>
            </a:lvl1pPr>
          </a:lstStyle>
          <a:p>
            <a:pPr lvl="0"/>
            <a:r>
              <a:rPr lang="en-US" dirty="0"/>
              <a:t>0.</a:t>
            </a:r>
            <a:endParaRPr lang="en-GB" dirty="0"/>
          </a:p>
        </p:txBody>
      </p:sp>
      <p:sp>
        <p:nvSpPr>
          <p:cNvPr id="11" name="Content Placeholder 8">
            <a:extLst>
              <a:ext uri="{FF2B5EF4-FFF2-40B4-BE49-F238E27FC236}">
                <a16:creationId xmlns:a16="http://schemas.microsoft.com/office/drawing/2014/main" id="{93CC5F8C-C4D5-42BB-A445-BB440A06A613}"/>
              </a:ext>
            </a:extLst>
          </p:cNvPr>
          <p:cNvSpPr>
            <a:spLocks noGrp="1"/>
          </p:cNvSpPr>
          <p:nvPr>
            <p:ph sz="quarter" idx="17" hasCustomPrompt="1"/>
          </p:nvPr>
        </p:nvSpPr>
        <p:spPr>
          <a:xfrm>
            <a:off x="8207374" y="1915962"/>
            <a:ext cx="381300" cy="854075"/>
          </a:xfr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657539802"/>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reserve="1">
  <p:cSld name="Three Column Blu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377825" y="1925637"/>
            <a:ext cx="3607594" cy="44561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accent1"/>
                </a:solidFill>
              </a:defRPr>
            </a:lvl6pPr>
            <a:lvl7pPr>
              <a:defRPr>
                <a:solidFill>
                  <a:schemeClr val="bg1"/>
                </a:solidFill>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9EA7B3"/>
                </a:solidFill>
              </a:defRPr>
            </a:lvl1pPr>
          </a:lstStyle>
          <a:p>
            <a:endParaRPr lang="en-GB"/>
          </a:p>
        </p:txBody>
      </p:sp>
      <p:sp>
        <p:nvSpPr>
          <p:cNvPr id="5" name="Footer Placeholder 4"/>
          <p:cNvSpPr>
            <a:spLocks noGrp="1"/>
          </p:cNvSpPr>
          <p:nvPr>
            <p:ph type="ftr" sz="quarter" idx="11"/>
          </p:nvPr>
        </p:nvSpPr>
        <p:spPr/>
        <p:txBody>
          <a:bodyPr/>
          <a:lstStyle>
            <a:lvl1pPr>
              <a:defRPr>
                <a:solidFill>
                  <a:srgbClr val="9EA7B3"/>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9EA7B3"/>
                </a:solidFill>
              </a:defRPr>
            </a:lvl1pPr>
          </a:lstStyle>
          <a:p>
            <a:fld id="{29CC380D-5F44-41E8-971E-CDD19ED6F8E3}" type="slidenum">
              <a:rPr lang="en-GB" smtClean="0"/>
              <a:pPr/>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4292203" y="1925636"/>
            <a:ext cx="3607594" cy="44561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accent1"/>
                </a:solidFill>
              </a:defRPr>
            </a:lvl6pPr>
            <a:lvl7pPr>
              <a:defRPr>
                <a:solidFill>
                  <a:schemeClr val="bg1"/>
                </a:solidFill>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206581" y="1925636"/>
            <a:ext cx="3607594" cy="44561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accent1"/>
                </a:solidFill>
              </a:defRPr>
            </a:lvl6pPr>
            <a:lvl7pPr>
              <a:defRPr>
                <a:solidFill>
                  <a:schemeClr val="bg1"/>
                </a:solidFill>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AC93332-FCA3-4054-A844-0AC0A2544D34}"/>
              </a:ext>
            </a:extLst>
          </p:cNvPr>
          <p:cNvCxnSpPr/>
          <p:nvPr userDrawn="1"/>
        </p:nvCxnSpPr>
        <p:spPr>
          <a:xfrm>
            <a:off x="377825" y="1227932"/>
            <a:ext cx="1143635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9FB6FD0-6564-46A3-8526-8A099DEAE4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807" y="6477266"/>
            <a:ext cx="495458" cy="216000"/>
          </a:xfrm>
          <a:prstGeom prst="rect">
            <a:avLst/>
          </a:prstGeom>
        </p:spPr>
      </p:pic>
    </p:spTree>
    <p:extLst>
      <p:ext uri="{BB962C8B-B14F-4D97-AF65-F5344CB8AC3E}">
        <p14:creationId xmlns:p14="http://schemas.microsoft.com/office/powerpoint/2010/main" val="282816007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Three Column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77825" y="1925637"/>
            <a:ext cx="3607594" cy="44561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9CC380D-5F44-41E8-971E-CDD19ED6F8E3}" type="slidenum">
              <a:rPr lang="en-GB" smtClean="0"/>
              <a:pPr/>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4292203" y="1925636"/>
            <a:ext cx="3607594" cy="44561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206581" y="1925636"/>
            <a:ext cx="3607594" cy="44561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AC93332-FCA3-4054-A844-0AC0A2544D34}"/>
              </a:ext>
            </a:extLst>
          </p:cNvPr>
          <p:cNvCxnSpPr/>
          <p:nvPr userDrawn="1"/>
        </p:nvCxnSpPr>
        <p:spPr>
          <a:xfrm>
            <a:off x="377825" y="1227932"/>
            <a:ext cx="1143635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06AAC09-DA37-4E7F-A801-DAE095E3EA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807" y="6477467"/>
            <a:ext cx="495458" cy="216000"/>
          </a:xfrm>
          <a:prstGeom prst="rect">
            <a:avLst/>
          </a:prstGeom>
        </p:spPr>
      </p:pic>
    </p:spTree>
    <p:extLst>
      <p:ext uri="{BB962C8B-B14F-4D97-AF65-F5344CB8AC3E}">
        <p14:creationId xmlns:p14="http://schemas.microsoft.com/office/powerpoint/2010/main" val="1562236814"/>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7"/>
            <a:ext cx="2520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3349942" y="1925636"/>
            <a:ext cx="2520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6322059" y="1925636"/>
            <a:ext cx="2520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50D3F88-0323-4B6F-A103-01F202829C35}"/>
              </a:ext>
            </a:extLst>
          </p:cNvPr>
          <p:cNvSpPr>
            <a:spLocks noGrp="1"/>
          </p:cNvSpPr>
          <p:nvPr>
            <p:ph idx="15"/>
          </p:nvPr>
        </p:nvSpPr>
        <p:spPr>
          <a:xfrm>
            <a:off x="9294175" y="1925635"/>
            <a:ext cx="2520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593099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Column Inden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3825" y="1925637"/>
            <a:ext cx="2034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3835942" y="1925636"/>
            <a:ext cx="2034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6808059" y="1925636"/>
            <a:ext cx="2034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50D3F88-0323-4B6F-A103-01F202829C35}"/>
              </a:ext>
            </a:extLst>
          </p:cNvPr>
          <p:cNvSpPr>
            <a:spLocks noGrp="1"/>
          </p:cNvSpPr>
          <p:nvPr>
            <p:ph idx="15"/>
          </p:nvPr>
        </p:nvSpPr>
        <p:spPr>
          <a:xfrm>
            <a:off x="9780175" y="1925635"/>
            <a:ext cx="20340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8">
            <a:extLst>
              <a:ext uri="{FF2B5EF4-FFF2-40B4-BE49-F238E27FC236}">
                <a16:creationId xmlns:a16="http://schemas.microsoft.com/office/drawing/2014/main" id="{91B5C024-3D37-40F2-9B81-1690BB319147}"/>
              </a:ext>
            </a:extLst>
          </p:cNvPr>
          <p:cNvSpPr>
            <a:spLocks noGrp="1"/>
          </p:cNvSpPr>
          <p:nvPr>
            <p:ph sz="quarter" idx="16" hasCustomPrompt="1"/>
          </p:nvPr>
        </p:nvSpPr>
        <p:spPr>
          <a:xfrm>
            <a:off x="377826" y="1925638"/>
            <a:ext cx="381300" cy="854075"/>
          </a:xfrm>
        </p:spPr>
        <p:txBody>
          <a:bodyPr/>
          <a:lstStyle>
            <a:lvl1pPr>
              <a:defRPr sz="2750">
                <a:latin typeface="+mj-lt"/>
              </a:defRPr>
            </a:lvl1pPr>
          </a:lstStyle>
          <a:p>
            <a:pPr lvl="0"/>
            <a:r>
              <a:rPr lang="en-US" dirty="0"/>
              <a:t>0.</a:t>
            </a:r>
            <a:endParaRPr lang="en-GB" dirty="0"/>
          </a:p>
        </p:txBody>
      </p:sp>
      <p:sp>
        <p:nvSpPr>
          <p:cNvPr id="11" name="Content Placeholder 8">
            <a:extLst>
              <a:ext uri="{FF2B5EF4-FFF2-40B4-BE49-F238E27FC236}">
                <a16:creationId xmlns:a16="http://schemas.microsoft.com/office/drawing/2014/main" id="{521F0D55-5210-49B5-B56F-CE30A8FB3C35}"/>
              </a:ext>
            </a:extLst>
          </p:cNvPr>
          <p:cNvSpPr>
            <a:spLocks noGrp="1"/>
          </p:cNvSpPr>
          <p:nvPr>
            <p:ph sz="quarter" idx="17" hasCustomPrompt="1"/>
          </p:nvPr>
        </p:nvSpPr>
        <p:spPr>
          <a:xfrm>
            <a:off x="3348188" y="1925635"/>
            <a:ext cx="381300" cy="854075"/>
          </a:xfrm>
        </p:spPr>
        <p:txBody>
          <a:bodyPr/>
          <a:lstStyle>
            <a:lvl1pPr>
              <a:defRPr sz="2750">
                <a:latin typeface="+mj-lt"/>
              </a:defRPr>
            </a:lvl1pPr>
          </a:lstStyle>
          <a:p>
            <a:pPr lvl="0"/>
            <a:r>
              <a:rPr lang="en-US" dirty="0"/>
              <a:t>0.</a:t>
            </a:r>
            <a:endParaRPr lang="en-GB" dirty="0"/>
          </a:p>
        </p:txBody>
      </p:sp>
      <p:sp>
        <p:nvSpPr>
          <p:cNvPr id="12" name="Content Placeholder 8">
            <a:extLst>
              <a:ext uri="{FF2B5EF4-FFF2-40B4-BE49-F238E27FC236}">
                <a16:creationId xmlns:a16="http://schemas.microsoft.com/office/drawing/2014/main" id="{3D09EB75-7828-4D9E-BDD9-CAE3A50CAFEF}"/>
              </a:ext>
            </a:extLst>
          </p:cNvPr>
          <p:cNvSpPr>
            <a:spLocks noGrp="1"/>
          </p:cNvSpPr>
          <p:nvPr>
            <p:ph sz="quarter" idx="18" hasCustomPrompt="1"/>
          </p:nvPr>
        </p:nvSpPr>
        <p:spPr>
          <a:xfrm>
            <a:off x="6318550" y="1925632"/>
            <a:ext cx="381300" cy="854075"/>
          </a:xfrm>
        </p:spPr>
        <p:txBody>
          <a:bodyPr/>
          <a:lstStyle>
            <a:lvl1pPr>
              <a:defRPr sz="2750">
                <a:latin typeface="+mj-lt"/>
              </a:defRPr>
            </a:lvl1pPr>
          </a:lstStyle>
          <a:p>
            <a:pPr lvl="0"/>
            <a:r>
              <a:rPr lang="en-US" dirty="0"/>
              <a:t>0.</a:t>
            </a:r>
            <a:endParaRPr lang="en-GB" dirty="0"/>
          </a:p>
        </p:txBody>
      </p:sp>
      <p:sp>
        <p:nvSpPr>
          <p:cNvPr id="13" name="Content Placeholder 8">
            <a:extLst>
              <a:ext uri="{FF2B5EF4-FFF2-40B4-BE49-F238E27FC236}">
                <a16:creationId xmlns:a16="http://schemas.microsoft.com/office/drawing/2014/main" id="{029A3F0B-03EF-4E97-80EA-26AA53F30F63}"/>
              </a:ext>
            </a:extLst>
          </p:cNvPr>
          <p:cNvSpPr>
            <a:spLocks noGrp="1"/>
          </p:cNvSpPr>
          <p:nvPr>
            <p:ph sz="quarter" idx="19" hasCustomPrompt="1"/>
          </p:nvPr>
        </p:nvSpPr>
        <p:spPr>
          <a:xfrm>
            <a:off x="9288912" y="1925629"/>
            <a:ext cx="381300" cy="854075"/>
          </a:xfr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550340339"/>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Column Box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2779714"/>
            <a:ext cx="2754000" cy="3602036"/>
          </a:xfrm>
          <a:solidFill>
            <a:srgbClr val="F7F7F7"/>
          </a:solidFill>
        </p:spPr>
        <p:txBody>
          <a:bodyPr lIns="288000" tIns="216000" rIns="288000" bIns="216000"/>
          <a:lstStyle>
            <a:lvl2pPr marL="108000" indent="-108000">
              <a:spcAft>
                <a:spcPts val="1600"/>
              </a:spcAft>
              <a:buFont typeface="Arial" panose="020B0604020202020204" pitchFamily="34" charset="0"/>
              <a:buChar char="•"/>
              <a:defRPr sz="1200"/>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3271942" y="2779713"/>
            <a:ext cx="2754000" cy="3602036"/>
          </a:xfrm>
          <a:solidFill>
            <a:srgbClr val="F7F7F7"/>
          </a:solidFill>
        </p:spPr>
        <p:txBody>
          <a:bodyPr lIns="288000" tIns="216000" rIns="288000" bIns="216000"/>
          <a:lstStyle>
            <a:lvl2pPr marL="108000" indent="-108000">
              <a:spcAft>
                <a:spcPts val="1600"/>
              </a:spcAft>
              <a:buFont typeface="Arial" panose="020B0604020202020204" pitchFamily="34" charset="0"/>
              <a:buChar char="•"/>
              <a:defRPr sz="1200"/>
            </a:lvl2pPr>
          </a:lstStyle>
          <a:p>
            <a:pPr lvl="0"/>
            <a:r>
              <a:rPr lang="en-US"/>
              <a:t>Click to edit Master text styles</a:t>
            </a:r>
          </a:p>
          <a:p>
            <a:pPr lvl="1"/>
            <a:r>
              <a:rPr lang="en-US"/>
              <a:t>Second level</a:t>
            </a:r>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6166059" y="2779713"/>
            <a:ext cx="2754000" cy="3602036"/>
          </a:xfrm>
          <a:solidFill>
            <a:srgbClr val="F7F7F7"/>
          </a:solidFill>
        </p:spPr>
        <p:txBody>
          <a:bodyPr lIns="288000" tIns="216000" rIns="288000" bIns="216000"/>
          <a:lstStyle>
            <a:lvl2pPr marL="108000" indent="-108000">
              <a:spcAft>
                <a:spcPts val="1600"/>
              </a:spcAft>
              <a:buFont typeface="Arial" panose="020B0604020202020204" pitchFamily="34" charset="0"/>
              <a:buChar char="•"/>
              <a:defRPr sz="1200"/>
            </a:lvl2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250D3F88-0323-4B6F-A103-01F202829C35}"/>
              </a:ext>
            </a:extLst>
          </p:cNvPr>
          <p:cNvSpPr>
            <a:spLocks noGrp="1"/>
          </p:cNvSpPr>
          <p:nvPr>
            <p:ph idx="15"/>
          </p:nvPr>
        </p:nvSpPr>
        <p:spPr>
          <a:xfrm>
            <a:off x="9060175" y="2779712"/>
            <a:ext cx="2754000" cy="3602036"/>
          </a:xfrm>
          <a:solidFill>
            <a:srgbClr val="F7F7F7"/>
          </a:solidFill>
        </p:spPr>
        <p:txBody>
          <a:bodyPr lIns="288000" tIns="216000" rIns="288000" bIns="216000"/>
          <a:lstStyle>
            <a:lvl2pPr marL="108000" indent="-108000">
              <a:spcAft>
                <a:spcPts val="1600"/>
              </a:spcAft>
              <a:buFont typeface="Arial" panose="020B0604020202020204" pitchFamily="34" charset="0"/>
              <a:buChar char="•"/>
              <a:defRPr sz="1200"/>
            </a:lvl2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14075B33-7825-4C60-862C-61A603CFC785}"/>
              </a:ext>
            </a:extLst>
          </p:cNvPr>
          <p:cNvSpPr>
            <a:spLocks noGrp="1"/>
          </p:cNvSpPr>
          <p:nvPr>
            <p:ph type="body" sz="quarter" idx="16"/>
          </p:nvPr>
        </p:nvSpPr>
        <p:spPr>
          <a:xfrm>
            <a:off x="377825" y="1925638"/>
            <a:ext cx="2754313" cy="694800"/>
          </a:xfr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2" name="Text Placeholder 10">
            <a:extLst>
              <a:ext uri="{FF2B5EF4-FFF2-40B4-BE49-F238E27FC236}">
                <a16:creationId xmlns:a16="http://schemas.microsoft.com/office/drawing/2014/main" id="{3E2CDC91-E304-418C-A9D7-28AC6287D358}"/>
              </a:ext>
            </a:extLst>
          </p:cNvPr>
          <p:cNvSpPr>
            <a:spLocks noGrp="1"/>
          </p:cNvSpPr>
          <p:nvPr>
            <p:ph type="body" sz="quarter" idx="17"/>
          </p:nvPr>
        </p:nvSpPr>
        <p:spPr>
          <a:xfrm>
            <a:off x="3271629" y="1925638"/>
            <a:ext cx="2754313" cy="694800"/>
          </a:xfr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3" name="Text Placeholder 10">
            <a:extLst>
              <a:ext uri="{FF2B5EF4-FFF2-40B4-BE49-F238E27FC236}">
                <a16:creationId xmlns:a16="http://schemas.microsoft.com/office/drawing/2014/main" id="{6E66F7D4-5CDC-4402-A280-84C231E68B2A}"/>
              </a:ext>
            </a:extLst>
          </p:cNvPr>
          <p:cNvSpPr>
            <a:spLocks noGrp="1"/>
          </p:cNvSpPr>
          <p:nvPr>
            <p:ph type="body" sz="quarter" idx="18"/>
          </p:nvPr>
        </p:nvSpPr>
        <p:spPr>
          <a:xfrm>
            <a:off x="6165433" y="1925638"/>
            <a:ext cx="2754313" cy="694800"/>
          </a:xfr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C7CB55E-AF72-47A4-A35E-3697A3A87708}"/>
              </a:ext>
            </a:extLst>
          </p:cNvPr>
          <p:cNvSpPr>
            <a:spLocks noGrp="1"/>
          </p:cNvSpPr>
          <p:nvPr>
            <p:ph type="body" sz="quarter" idx="19"/>
          </p:nvPr>
        </p:nvSpPr>
        <p:spPr>
          <a:xfrm>
            <a:off x="9059237" y="1925638"/>
            <a:ext cx="2754313" cy="694800"/>
          </a:xfr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44299988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our Content Til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80BA-CC8A-4013-9EA0-65BE6D1C6B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E5952D-165E-4422-B6F7-2DAF938002C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208CF89-19F1-4619-8CFD-0159853672F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54262D2-A268-4FAE-B4EE-0E28085AFB8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Text Placeholder 6">
            <a:extLst>
              <a:ext uri="{FF2B5EF4-FFF2-40B4-BE49-F238E27FC236}">
                <a16:creationId xmlns:a16="http://schemas.microsoft.com/office/drawing/2014/main" id="{A3A7D77E-10EA-40B5-8684-ECAAEB1099ED}"/>
              </a:ext>
            </a:extLst>
          </p:cNvPr>
          <p:cNvSpPr>
            <a:spLocks noGrp="1"/>
          </p:cNvSpPr>
          <p:nvPr>
            <p:ph type="body" sz="quarter" idx="13"/>
          </p:nvPr>
        </p:nvSpPr>
        <p:spPr>
          <a:xfrm>
            <a:off x="377825" y="1925637"/>
            <a:ext cx="5488744" cy="186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A3B90707-AB72-4BDF-AD03-5CEFF13586D8}"/>
              </a:ext>
            </a:extLst>
          </p:cNvPr>
          <p:cNvCxnSpPr>
            <a:cxnSpLocks/>
          </p:cNvCxnSpPr>
          <p:nvPr userDrawn="1"/>
        </p:nvCxnSpPr>
        <p:spPr>
          <a:xfrm>
            <a:off x="6096000" y="1925638"/>
            <a:ext cx="0" cy="445611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EA5DCD-04DC-4410-9C6C-9AFCE3FEC069}"/>
              </a:ext>
            </a:extLst>
          </p:cNvPr>
          <p:cNvCxnSpPr>
            <a:cxnSpLocks/>
          </p:cNvCxnSpPr>
          <p:nvPr userDrawn="1"/>
        </p:nvCxnSpPr>
        <p:spPr>
          <a:xfrm>
            <a:off x="6325431" y="4153694"/>
            <a:ext cx="5490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D8F22CA-E663-4B76-9B81-CB354FFB6727}"/>
              </a:ext>
            </a:extLst>
          </p:cNvPr>
          <p:cNvCxnSpPr>
            <a:cxnSpLocks/>
          </p:cNvCxnSpPr>
          <p:nvPr userDrawn="1"/>
        </p:nvCxnSpPr>
        <p:spPr>
          <a:xfrm>
            <a:off x="377824" y="4153694"/>
            <a:ext cx="5490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8E28A2BE-C86F-4838-BC49-91E5E5418EBA}"/>
              </a:ext>
            </a:extLst>
          </p:cNvPr>
          <p:cNvSpPr>
            <a:spLocks noGrp="1"/>
          </p:cNvSpPr>
          <p:nvPr>
            <p:ph type="body" sz="quarter" idx="14"/>
          </p:nvPr>
        </p:nvSpPr>
        <p:spPr>
          <a:xfrm>
            <a:off x="377825" y="4381945"/>
            <a:ext cx="5488744" cy="186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6">
            <a:extLst>
              <a:ext uri="{FF2B5EF4-FFF2-40B4-BE49-F238E27FC236}">
                <a16:creationId xmlns:a16="http://schemas.microsoft.com/office/drawing/2014/main" id="{8D42EF75-B0F1-4A74-B0FB-F2AF125C263A}"/>
              </a:ext>
            </a:extLst>
          </p:cNvPr>
          <p:cNvSpPr>
            <a:spLocks noGrp="1"/>
          </p:cNvSpPr>
          <p:nvPr>
            <p:ph type="body" sz="quarter" idx="15"/>
          </p:nvPr>
        </p:nvSpPr>
        <p:spPr>
          <a:xfrm>
            <a:off x="6324177" y="1925638"/>
            <a:ext cx="5488744" cy="186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6">
            <a:extLst>
              <a:ext uri="{FF2B5EF4-FFF2-40B4-BE49-F238E27FC236}">
                <a16:creationId xmlns:a16="http://schemas.microsoft.com/office/drawing/2014/main" id="{2E0D7A43-F952-4A55-9F18-63C521552284}"/>
              </a:ext>
            </a:extLst>
          </p:cNvPr>
          <p:cNvSpPr>
            <a:spLocks noGrp="1"/>
          </p:cNvSpPr>
          <p:nvPr>
            <p:ph type="body" sz="quarter" idx="16"/>
          </p:nvPr>
        </p:nvSpPr>
        <p:spPr>
          <a:xfrm>
            <a:off x="6324177" y="4381946"/>
            <a:ext cx="5488744" cy="186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406271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7"/>
            <a:ext cx="3607594"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0415A4EB-7CE5-0940-A150-C0B0199CEF30}"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206581" y="1925636"/>
            <a:ext cx="3607594"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4" name="Content Placeholder 2">
            <a:extLst>
              <a:ext uri="{FF2B5EF4-FFF2-40B4-BE49-F238E27FC236}">
                <a16:creationId xmlns:a16="http://schemas.microsoft.com/office/drawing/2014/main" id="{A74794FA-AA98-F44B-9C03-D9A23F686CEA}"/>
              </a:ext>
            </a:extLst>
          </p:cNvPr>
          <p:cNvSpPr>
            <a:spLocks noGrp="1"/>
          </p:cNvSpPr>
          <p:nvPr>
            <p:ph idx="15"/>
          </p:nvPr>
        </p:nvSpPr>
        <p:spPr>
          <a:xfrm>
            <a:off x="4292203" y="1925636"/>
            <a:ext cx="3607594"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Tree>
    <p:extLst>
      <p:ext uri="{BB962C8B-B14F-4D97-AF65-F5344CB8AC3E}">
        <p14:creationId xmlns:p14="http://schemas.microsoft.com/office/powerpoint/2010/main" val="543374768"/>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Content Tiled Inden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80BA-CC8A-4013-9EA0-65BE6D1C6B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E5952D-165E-4422-B6F7-2DAF938002C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208CF89-19F1-4619-8CFD-0159853672F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54262D2-A268-4FAE-B4EE-0E28085AFB8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Text Placeholder 6">
            <a:extLst>
              <a:ext uri="{FF2B5EF4-FFF2-40B4-BE49-F238E27FC236}">
                <a16:creationId xmlns:a16="http://schemas.microsoft.com/office/drawing/2014/main" id="{A3A7D77E-10EA-40B5-8684-ECAAEB1099ED}"/>
              </a:ext>
            </a:extLst>
          </p:cNvPr>
          <p:cNvSpPr>
            <a:spLocks noGrp="1"/>
          </p:cNvSpPr>
          <p:nvPr>
            <p:ph type="body" sz="quarter" idx="13"/>
          </p:nvPr>
        </p:nvSpPr>
        <p:spPr>
          <a:xfrm>
            <a:off x="759127" y="1925637"/>
            <a:ext cx="5107442" cy="186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6">
            <a:extLst>
              <a:ext uri="{FF2B5EF4-FFF2-40B4-BE49-F238E27FC236}">
                <a16:creationId xmlns:a16="http://schemas.microsoft.com/office/drawing/2014/main" id="{8E28A2BE-C86F-4838-BC49-91E5E5418EBA}"/>
              </a:ext>
            </a:extLst>
          </p:cNvPr>
          <p:cNvSpPr>
            <a:spLocks noGrp="1"/>
          </p:cNvSpPr>
          <p:nvPr>
            <p:ph type="body" sz="quarter" idx="14"/>
          </p:nvPr>
        </p:nvSpPr>
        <p:spPr>
          <a:xfrm>
            <a:off x="759127" y="4381945"/>
            <a:ext cx="5107442" cy="186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6">
            <a:extLst>
              <a:ext uri="{FF2B5EF4-FFF2-40B4-BE49-F238E27FC236}">
                <a16:creationId xmlns:a16="http://schemas.microsoft.com/office/drawing/2014/main" id="{8D42EF75-B0F1-4A74-B0FB-F2AF125C263A}"/>
              </a:ext>
            </a:extLst>
          </p:cNvPr>
          <p:cNvSpPr>
            <a:spLocks noGrp="1"/>
          </p:cNvSpPr>
          <p:nvPr>
            <p:ph type="body" sz="quarter" idx="15"/>
          </p:nvPr>
        </p:nvSpPr>
        <p:spPr>
          <a:xfrm>
            <a:off x="6705479" y="1925638"/>
            <a:ext cx="5107442" cy="186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6">
            <a:extLst>
              <a:ext uri="{FF2B5EF4-FFF2-40B4-BE49-F238E27FC236}">
                <a16:creationId xmlns:a16="http://schemas.microsoft.com/office/drawing/2014/main" id="{2E0D7A43-F952-4A55-9F18-63C521552284}"/>
              </a:ext>
            </a:extLst>
          </p:cNvPr>
          <p:cNvSpPr>
            <a:spLocks noGrp="1"/>
          </p:cNvSpPr>
          <p:nvPr>
            <p:ph type="body" sz="quarter" idx="16"/>
          </p:nvPr>
        </p:nvSpPr>
        <p:spPr>
          <a:xfrm>
            <a:off x="6705479" y="4381946"/>
            <a:ext cx="5107442" cy="1869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8">
            <a:extLst>
              <a:ext uri="{FF2B5EF4-FFF2-40B4-BE49-F238E27FC236}">
                <a16:creationId xmlns:a16="http://schemas.microsoft.com/office/drawing/2014/main" id="{8574B2E4-A6F8-41FA-8F1F-ECC21521DE34}"/>
              </a:ext>
            </a:extLst>
          </p:cNvPr>
          <p:cNvSpPr>
            <a:spLocks noGrp="1"/>
          </p:cNvSpPr>
          <p:nvPr>
            <p:ph sz="quarter" idx="17" hasCustomPrompt="1"/>
          </p:nvPr>
        </p:nvSpPr>
        <p:spPr>
          <a:xfrm>
            <a:off x="377826" y="1925638"/>
            <a:ext cx="381300" cy="854075"/>
          </a:xfrm>
        </p:spPr>
        <p:txBody>
          <a:bodyPr/>
          <a:lstStyle>
            <a:lvl1pPr>
              <a:defRPr sz="2750">
                <a:latin typeface="+mj-lt"/>
              </a:defRPr>
            </a:lvl1pPr>
          </a:lstStyle>
          <a:p>
            <a:pPr lvl="0"/>
            <a:r>
              <a:rPr lang="en-US" dirty="0"/>
              <a:t>0.</a:t>
            </a:r>
            <a:endParaRPr lang="en-GB" dirty="0"/>
          </a:p>
        </p:txBody>
      </p:sp>
      <p:sp>
        <p:nvSpPr>
          <p:cNvPr id="17" name="Content Placeholder 8">
            <a:extLst>
              <a:ext uri="{FF2B5EF4-FFF2-40B4-BE49-F238E27FC236}">
                <a16:creationId xmlns:a16="http://schemas.microsoft.com/office/drawing/2014/main" id="{EF4EAA21-6775-4363-955A-9F4F38C86AA3}"/>
              </a:ext>
            </a:extLst>
          </p:cNvPr>
          <p:cNvSpPr>
            <a:spLocks noGrp="1"/>
          </p:cNvSpPr>
          <p:nvPr>
            <p:ph sz="quarter" idx="18" hasCustomPrompt="1"/>
          </p:nvPr>
        </p:nvSpPr>
        <p:spPr>
          <a:xfrm>
            <a:off x="6324179" y="1925638"/>
            <a:ext cx="381300" cy="854075"/>
          </a:xfrm>
        </p:spPr>
        <p:txBody>
          <a:bodyPr/>
          <a:lstStyle>
            <a:lvl1pPr>
              <a:defRPr sz="2750">
                <a:latin typeface="+mj-lt"/>
              </a:defRPr>
            </a:lvl1pPr>
          </a:lstStyle>
          <a:p>
            <a:pPr lvl="0"/>
            <a:r>
              <a:rPr lang="en-US" dirty="0"/>
              <a:t>0.</a:t>
            </a:r>
            <a:endParaRPr lang="en-GB" dirty="0"/>
          </a:p>
        </p:txBody>
      </p:sp>
      <p:sp>
        <p:nvSpPr>
          <p:cNvPr id="18" name="Content Placeholder 8">
            <a:extLst>
              <a:ext uri="{FF2B5EF4-FFF2-40B4-BE49-F238E27FC236}">
                <a16:creationId xmlns:a16="http://schemas.microsoft.com/office/drawing/2014/main" id="{1FCF0DB0-8AF6-4AF8-9F54-BB3F00A84188}"/>
              </a:ext>
            </a:extLst>
          </p:cNvPr>
          <p:cNvSpPr>
            <a:spLocks noGrp="1"/>
          </p:cNvSpPr>
          <p:nvPr>
            <p:ph sz="quarter" idx="19" hasCustomPrompt="1"/>
          </p:nvPr>
        </p:nvSpPr>
        <p:spPr>
          <a:xfrm>
            <a:off x="377826" y="4381945"/>
            <a:ext cx="381300" cy="854075"/>
          </a:xfrm>
        </p:spPr>
        <p:txBody>
          <a:bodyPr/>
          <a:lstStyle>
            <a:lvl1pPr>
              <a:defRPr sz="2750">
                <a:latin typeface="+mj-lt"/>
              </a:defRPr>
            </a:lvl1pPr>
          </a:lstStyle>
          <a:p>
            <a:pPr lvl="0"/>
            <a:r>
              <a:rPr lang="en-US" dirty="0"/>
              <a:t>0.</a:t>
            </a:r>
            <a:endParaRPr lang="en-GB" dirty="0"/>
          </a:p>
        </p:txBody>
      </p:sp>
      <p:sp>
        <p:nvSpPr>
          <p:cNvPr id="19" name="Content Placeholder 8">
            <a:extLst>
              <a:ext uri="{FF2B5EF4-FFF2-40B4-BE49-F238E27FC236}">
                <a16:creationId xmlns:a16="http://schemas.microsoft.com/office/drawing/2014/main" id="{BEBAAB19-15C5-44ED-923E-1ADCA4C004F7}"/>
              </a:ext>
            </a:extLst>
          </p:cNvPr>
          <p:cNvSpPr>
            <a:spLocks noGrp="1"/>
          </p:cNvSpPr>
          <p:nvPr>
            <p:ph sz="quarter" idx="20" hasCustomPrompt="1"/>
          </p:nvPr>
        </p:nvSpPr>
        <p:spPr>
          <a:xfrm>
            <a:off x="6324179" y="4381944"/>
            <a:ext cx="381300" cy="854075"/>
          </a:xfr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297059888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ree Column with Sub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3981600"/>
            <a:ext cx="3607594" cy="2400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4292203" y="3981600"/>
            <a:ext cx="3607594" cy="2400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206581" y="3981600"/>
            <a:ext cx="3607594" cy="2400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F9EA4881-2F50-4460-9F83-A86DF033A165}"/>
              </a:ext>
            </a:extLst>
          </p:cNvPr>
          <p:cNvSpPr>
            <a:spLocks noGrp="1"/>
          </p:cNvSpPr>
          <p:nvPr>
            <p:ph type="body" sz="quarter" idx="15"/>
          </p:nvPr>
        </p:nvSpPr>
        <p:spPr>
          <a:xfrm>
            <a:off x="377825" y="1934308"/>
            <a:ext cx="11436350" cy="1730437"/>
          </a:xfrm>
        </p:spPr>
        <p:txBody>
          <a:bodyPr/>
          <a:lstStyle>
            <a:lvl1pPr>
              <a:lnSpc>
                <a:spcPct val="85000"/>
              </a:lnSpc>
              <a:spcAft>
                <a:spcPts val="0"/>
              </a:spcAft>
              <a:defRPr sz="60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297328024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25200" y="1925638"/>
            <a:ext cx="4588975" cy="3537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377825" y="1925638"/>
            <a:ext cx="5718175" cy="3537744"/>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2356437467"/>
      </p:ext>
    </p:extLst>
  </p:cSld>
  <p:clrMapOvr>
    <a:masterClrMapping/>
  </p:clrMapOvr>
  <p:transition>
    <p:fade/>
  </p:transition>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2439194"/>
            <a:ext cx="4246200" cy="3024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6252175" y="2439194"/>
            <a:ext cx="5562000" cy="3024188"/>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3431005731"/>
      </p:ext>
    </p:extLst>
  </p:cSld>
  <p:clrMapOvr>
    <a:masterClrMapping/>
  </p:clrMapOvr>
  <p:transition>
    <p:fade/>
  </p:transition>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and Two Images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25200" y="1925637"/>
            <a:ext cx="4588975" cy="360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377825" y="1925638"/>
            <a:ext cx="3607200" cy="1981800"/>
          </a:xfrm>
          <a:solidFill>
            <a:schemeClr val="bg1">
              <a:lumMod val="85000"/>
            </a:schemeClr>
          </a:solidFill>
        </p:spPr>
        <p:txBody>
          <a:bodyPr/>
          <a:lstStyle/>
          <a:p>
            <a:r>
              <a:rPr lang="en-US"/>
              <a:t>Click icon to add picture</a:t>
            </a:r>
            <a:endParaRPr lang="en-GB"/>
          </a:p>
        </p:txBody>
      </p:sp>
      <p:sp>
        <p:nvSpPr>
          <p:cNvPr id="8" name="Picture Placeholder 8">
            <a:extLst>
              <a:ext uri="{FF2B5EF4-FFF2-40B4-BE49-F238E27FC236}">
                <a16:creationId xmlns:a16="http://schemas.microsoft.com/office/drawing/2014/main" id="{373D2010-09BB-46C7-9406-54716849AF80}"/>
              </a:ext>
            </a:extLst>
          </p:cNvPr>
          <p:cNvSpPr>
            <a:spLocks noGrp="1"/>
          </p:cNvSpPr>
          <p:nvPr>
            <p:ph type="pic" sz="quarter" idx="14"/>
          </p:nvPr>
        </p:nvSpPr>
        <p:spPr>
          <a:xfrm>
            <a:off x="3985419" y="3907438"/>
            <a:ext cx="2260800" cy="1620000"/>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3245277592"/>
      </p:ext>
    </p:extLst>
  </p:cSld>
  <p:clrMapOvr>
    <a:masterClrMapping/>
  </p:clrMapOvr>
  <p:transition>
    <p:fade/>
  </p:transition>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and Two Images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4588975" cy="360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8205788" y="1925638"/>
            <a:ext cx="3607200" cy="1981800"/>
          </a:xfrm>
          <a:solidFill>
            <a:schemeClr val="bg1">
              <a:lumMod val="85000"/>
            </a:schemeClr>
          </a:solidFill>
        </p:spPr>
        <p:txBody>
          <a:bodyPr/>
          <a:lstStyle/>
          <a:p>
            <a:r>
              <a:rPr lang="en-US"/>
              <a:t>Click icon to add picture</a:t>
            </a:r>
            <a:endParaRPr lang="en-GB"/>
          </a:p>
        </p:txBody>
      </p:sp>
      <p:sp>
        <p:nvSpPr>
          <p:cNvPr id="8" name="Picture Placeholder 8">
            <a:extLst>
              <a:ext uri="{FF2B5EF4-FFF2-40B4-BE49-F238E27FC236}">
                <a16:creationId xmlns:a16="http://schemas.microsoft.com/office/drawing/2014/main" id="{373D2010-09BB-46C7-9406-54716849AF80}"/>
              </a:ext>
            </a:extLst>
          </p:cNvPr>
          <p:cNvSpPr>
            <a:spLocks noGrp="1"/>
          </p:cNvSpPr>
          <p:nvPr>
            <p:ph type="pic" sz="quarter" idx="14"/>
          </p:nvPr>
        </p:nvSpPr>
        <p:spPr>
          <a:xfrm>
            <a:off x="5944988" y="3907438"/>
            <a:ext cx="2260800" cy="1620000"/>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2130550502"/>
      </p:ext>
    </p:extLst>
  </p:cSld>
  <p:clrMapOvr>
    <a:masterClrMapping/>
  </p:clrMapOvr>
  <p:transition>
    <p:fade/>
  </p:transition>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Callout/Quot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0AEE9-0A7F-4479-B507-8B8082AFB159}"/>
              </a:ext>
            </a:extLst>
          </p:cNvPr>
          <p:cNvSpPr>
            <a:spLocks noGrp="1"/>
          </p:cNvSpPr>
          <p:nvPr>
            <p:ph type="title"/>
          </p:nvPr>
        </p:nvSpPr>
        <p:spPr>
          <a:xfrm>
            <a:off x="377825" y="1227932"/>
            <a:ext cx="7839930" cy="4265503"/>
          </a:xfrm>
        </p:spPr>
        <p:txBody>
          <a:bodyPr anchor="t"/>
          <a:lstStyle>
            <a:lvl1pPr>
              <a:defRPr sz="3600">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5D2A2D68-35A0-4566-A489-A0DCE0C90D3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6FE03DFB-39D8-48D7-A3E4-B542813DF43D}"/>
              </a:ext>
            </a:extLst>
          </p:cNvPr>
          <p:cNvSpPr>
            <a:spLocks noGrp="1"/>
          </p:cNvSpPr>
          <p:nvPr>
            <p:ph type="ftr" sz="quarter" idx="11"/>
          </p:nvPr>
        </p:nvSpPr>
        <p:spPr/>
        <p:txBody>
          <a:bodyPr/>
          <a:lstStyle>
            <a:lvl1pPr>
              <a:defRPr>
                <a:solidFill>
                  <a:srgbClr val="9EA7B3"/>
                </a:solidFill>
              </a:defRPr>
            </a:lvl1pPr>
          </a:lstStyle>
          <a:p>
            <a:endParaRPr lang="en-GB" dirty="0"/>
          </a:p>
        </p:txBody>
      </p:sp>
      <p:sp>
        <p:nvSpPr>
          <p:cNvPr id="5" name="Slide Number Placeholder 4">
            <a:extLst>
              <a:ext uri="{FF2B5EF4-FFF2-40B4-BE49-F238E27FC236}">
                <a16:creationId xmlns:a16="http://schemas.microsoft.com/office/drawing/2014/main" id="{DB422642-328A-4E13-BB21-565845D77077}"/>
              </a:ext>
            </a:extLst>
          </p:cNvPr>
          <p:cNvSpPr>
            <a:spLocks noGrp="1"/>
          </p:cNvSpPr>
          <p:nvPr>
            <p:ph type="sldNum" sz="quarter" idx="12"/>
          </p:nvPr>
        </p:nvSpPr>
        <p:spPr/>
        <p:txBody>
          <a:bodyPr/>
          <a:lstStyle/>
          <a:p>
            <a:fld id="{29CC380D-5F44-41E8-971E-CDD19ED6F8E3}" type="slidenum">
              <a:rPr lang="en-GB" smtClean="0"/>
              <a:pPr/>
              <a:t>‹#›</a:t>
            </a:fld>
            <a:endParaRPr lang="en-GB"/>
          </a:p>
        </p:txBody>
      </p:sp>
      <p:pic>
        <p:nvPicPr>
          <p:cNvPr id="7" name="Picture 6">
            <a:extLst>
              <a:ext uri="{FF2B5EF4-FFF2-40B4-BE49-F238E27FC236}">
                <a16:creationId xmlns:a16="http://schemas.microsoft.com/office/drawing/2014/main" id="{920C76EF-120D-4880-B0DB-1892D5A289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807" y="6477266"/>
            <a:ext cx="495458" cy="216000"/>
          </a:xfrm>
          <a:prstGeom prst="rect">
            <a:avLst/>
          </a:prstGeom>
        </p:spPr>
      </p:pic>
    </p:spTree>
    <p:extLst>
      <p:ext uri="{BB962C8B-B14F-4D97-AF65-F5344CB8AC3E}">
        <p14:creationId xmlns:p14="http://schemas.microsoft.com/office/powerpoint/2010/main" val="61201752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9468000" cy="2152469"/>
          </a:xfrm>
        </p:spPr>
        <p:txBody>
          <a:bodyPr anchor="b"/>
          <a:lstStyle>
            <a:lvl1pPr>
              <a:defRPr sz="5750">
                <a:solidFill>
                  <a:schemeClr val="accent4"/>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4590000" cy="1500187"/>
          </a:xfrm>
        </p:spPr>
        <p:txBody>
          <a:bodyPr/>
          <a:lstStyle>
            <a:lvl1pPr marL="0" indent="0">
              <a:buNone/>
              <a:defRPr sz="160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57137987-1AD3-4039-8514-9AA51B6AED03}"/>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sp>
        <p:nvSpPr>
          <p:cNvPr id="4" name="Date Placeholder 3">
            <a:extLst>
              <a:ext uri="{FF2B5EF4-FFF2-40B4-BE49-F238E27FC236}">
                <a16:creationId xmlns:a16="http://schemas.microsoft.com/office/drawing/2014/main" id="{D66E4FE8-85DD-4774-B156-4091163369E3}"/>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6C5ED9EA-C0CB-423E-8DFD-5E715DE60820}"/>
              </a:ext>
            </a:extLst>
          </p:cNvPr>
          <p:cNvSpPr>
            <a:spLocks noGrp="1"/>
          </p:cNvSpPr>
          <p:nvPr>
            <p:ph type="sldNum" sz="quarter" idx="11"/>
          </p:nvPr>
        </p:nvSpPr>
        <p:spPr/>
        <p:txBody>
          <a:bodyPr/>
          <a:lstStyle/>
          <a:p>
            <a:fld id="{29CC380D-5F44-41E8-971E-CDD19ED6F8E3}" type="slidenum">
              <a:rPr lang="en-GB" smtClean="0"/>
              <a:pPr/>
              <a:t>‹#›</a:t>
            </a:fld>
            <a:endParaRPr lang="en-GB"/>
          </a:p>
        </p:txBody>
      </p:sp>
      <p:pic>
        <p:nvPicPr>
          <p:cNvPr id="10" name="Picture 9">
            <a:extLst>
              <a:ext uri="{FF2B5EF4-FFF2-40B4-BE49-F238E27FC236}">
                <a16:creationId xmlns:a16="http://schemas.microsoft.com/office/drawing/2014/main" id="{4AEA2365-7F27-4F13-86C9-272DA87DB9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620" y="6477467"/>
            <a:ext cx="494996" cy="215799"/>
          </a:xfrm>
          <a:prstGeom prst="rect">
            <a:avLst/>
          </a:prstGeom>
        </p:spPr>
      </p:pic>
    </p:spTree>
    <p:extLst>
      <p:ext uri="{BB962C8B-B14F-4D97-AF65-F5344CB8AC3E}">
        <p14:creationId xmlns:p14="http://schemas.microsoft.com/office/powerpoint/2010/main" val="3752277788"/>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825" y="1228725"/>
            <a:ext cx="9468000" cy="2151675"/>
          </a:xfrm>
        </p:spPr>
        <p:txBody>
          <a:bodyPr anchor="b"/>
          <a:lstStyle>
            <a:lvl1pPr>
              <a:defRPr sz="575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4590000" cy="1500187"/>
          </a:xfrm>
        </p:spPr>
        <p:txBody>
          <a:bodyPr/>
          <a:lstStyle>
            <a:lvl1pPr marL="0" indent="0">
              <a:buNone/>
              <a:defRPr sz="1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013989A-470D-4F86-A2CA-04215DCCBDC2}"/>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sp>
        <p:nvSpPr>
          <p:cNvPr id="4" name="Date Placeholder 3">
            <a:extLst>
              <a:ext uri="{FF2B5EF4-FFF2-40B4-BE49-F238E27FC236}">
                <a16:creationId xmlns:a16="http://schemas.microsoft.com/office/drawing/2014/main" id="{5A133C79-2FC5-49E8-8C90-CC225D4F96AF}"/>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835F714B-66A6-4215-944E-86DD4151B4B4}"/>
              </a:ext>
            </a:extLst>
          </p:cNvPr>
          <p:cNvSpPr>
            <a:spLocks noGrp="1"/>
          </p:cNvSpPr>
          <p:nvPr>
            <p:ph type="sldNum" sz="quarter" idx="11"/>
          </p:nvPr>
        </p:nvSpPr>
        <p:spPr/>
        <p:txBody>
          <a:bodyPr/>
          <a:lstStyle/>
          <a:p>
            <a:fld id="{29CC380D-5F44-41E8-971E-CDD19ED6F8E3}" type="slidenum">
              <a:rPr lang="en-GB" smtClean="0"/>
              <a:pPr/>
              <a:t>‹#›</a:t>
            </a:fld>
            <a:endParaRPr lang="en-GB"/>
          </a:p>
        </p:txBody>
      </p:sp>
      <p:pic>
        <p:nvPicPr>
          <p:cNvPr id="9" name="Picture 8">
            <a:extLst>
              <a:ext uri="{FF2B5EF4-FFF2-40B4-BE49-F238E27FC236}">
                <a16:creationId xmlns:a16="http://schemas.microsoft.com/office/drawing/2014/main" id="{EECCC9D8-FA25-4C21-9634-59FC6710B3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807" y="6477467"/>
            <a:ext cx="495458" cy="216000"/>
          </a:xfrm>
          <a:prstGeom prst="rect">
            <a:avLst/>
          </a:prstGeom>
        </p:spPr>
      </p:pic>
    </p:spTree>
    <p:extLst>
      <p:ext uri="{BB962C8B-B14F-4D97-AF65-F5344CB8AC3E}">
        <p14:creationId xmlns:p14="http://schemas.microsoft.com/office/powerpoint/2010/main" val="2311474212"/>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825" y="1378816"/>
            <a:ext cx="9468000" cy="3214286"/>
          </a:xfrm>
        </p:spPr>
        <p:txBody>
          <a:bodyPr anchor="ctr"/>
          <a:lstStyle>
            <a:lvl1pPr>
              <a:defRPr sz="5750">
                <a:solidFill>
                  <a:schemeClr val="bg1"/>
                </a:solidFill>
              </a:defRPr>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ECB2F867-80D5-4072-B066-D1FABDA981C4}"/>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chemeClr val="bg2"/>
                </a:solidFill>
              </a:defRPr>
            </a:lvl1pPr>
          </a:lstStyle>
          <a:p>
            <a:endParaRPr lang="en-GB" dirty="0"/>
          </a:p>
        </p:txBody>
      </p:sp>
      <p:sp>
        <p:nvSpPr>
          <p:cNvPr id="3" name="Date Placeholder 2">
            <a:extLst>
              <a:ext uri="{FF2B5EF4-FFF2-40B4-BE49-F238E27FC236}">
                <a16:creationId xmlns:a16="http://schemas.microsoft.com/office/drawing/2014/main" id="{2C075C83-E75A-4761-ABDB-78F33525EEE4}"/>
              </a:ext>
            </a:extLst>
          </p:cNvPr>
          <p:cNvSpPr>
            <a:spLocks noGrp="1"/>
          </p:cNvSpPr>
          <p:nvPr>
            <p:ph type="dt" sz="half" idx="10"/>
          </p:nvPr>
        </p:nvSpPr>
        <p:spPr/>
        <p:txBody>
          <a:bodyPr/>
          <a:lstStyle/>
          <a:p>
            <a:endParaRPr lang="en-GB"/>
          </a:p>
        </p:txBody>
      </p:sp>
      <p:sp>
        <p:nvSpPr>
          <p:cNvPr id="5" name="Slide Number Placeholder 4">
            <a:extLst>
              <a:ext uri="{FF2B5EF4-FFF2-40B4-BE49-F238E27FC236}">
                <a16:creationId xmlns:a16="http://schemas.microsoft.com/office/drawing/2014/main" id="{906F4E22-A15E-451C-BD46-064AFF4BC03C}"/>
              </a:ext>
            </a:extLst>
          </p:cNvPr>
          <p:cNvSpPr>
            <a:spLocks noGrp="1"/>
          </p:cNvSpPr>
          <p:nvPr>
            <p:ph type="sldNum" sz="quarter" idx="11"/>
          </p:nvPr>
        </p:nvSpPr>
        <p:spPr/>
        <p:txBody>
          <a:bodyPr/>
          <a:lstStyle/>
          <a:p>
            <a:fld id="{29CC380D-5F44-41E8-971E-CDD19ED6F8E3}" type="slidenum">
              <a:rPr lang="en-GB" smtClean="0"/>
              <a:pPr/>
              <a:t>‹#›</a:t>
            </a:fld>
            <a:endParaRPr lang="en-GB"/>
          </a:p>
        </p:txBody>
      </p:sp>
      <p:pic>
        <p:nvPicPr>
          <p:cNvPr id="7" name="Picture 6">
            <a:extLst>
              <a:ext uri="{FF2B5EF4-FFF2-40B4-BE49-F238E27FC236}">
                <a16:creationId xmlns:a16="http://schemas.microsoft.com/office/drawing/2014/main" id="{21CBD605-49C0-493C-8910-6CF5315408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807" y="6477266"/>
            <a:ext cx="495458" cy="216000"/>
          </a:xfrm>
          <a:prstGeom prst="rect">
            <a:avLst/>
          </a:prstGeom>
        </p:spPr>
      </p:pic>
    </p:spTree>
    <p:extLst>
      <p:ext uri="{BB962C8B-B14F-4D97-AF65-F5344CB8AC3E}">
        <p14:creationId xmlns:p14="http://schemas.microsoft.com/office/powerpoint/2010/main" val="32456925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oxed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0C4D9207-ADC6-1148-9671-F054DC63C638}"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cxnSp>
        <p:nvCxnSpPr>
          <p:cNvPr id="9" name="Straight Connector 8">
            <a:extLst>
              <a:ext uri="{FF2B5EF4-FFF2-40B4-BE49-F238E27FC236}">
                <a16:creationId xmlns:a16="http://schemas.microsoft.com/office/drawing/2014/main" id="{A037978F-B82C-43FD-83FD-6C5528177445}"/>
              </a:ext>
            </a:extLst>
          </p:cNvPr>
          <p:cNvCxnSpPr/>
          <p:nvPr userDrawn="1"/>
        </p:nvCxnSpPr>
        <p:spPr>
          <a:xfrm>
            <a:off x="4138811" y="2779713"/>
            <a:ext cx="0" cy="3493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E9591C-D839-480D-87AF-CCA3E39A8A12}"/>
              </a:ext>
            </a:extLst>
          </p:cNvPr>
          <p:cNvCxnSpPr/>
          <p:nvPr userDrawn="1"/>
        </p:nvCxnSpPr>
        <p:spPr>
          <a:xfrm>
            <a:off x="8053189" y="2779713"/>
            <a:ext cx="0" cy="3493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669CDDD6-A4E2-4D4C-82F0-B33A9971E13C}"/>
              </a:ext>
            </a:extLst>
          </p:cNvPr>
          <p:cNvSpPr>
            <a:spLocks noGrp="1"/>
          </p:cNvSpPr>
          <p:nvPr>
            <p:ph type="body" sz="quarter" idx="16"/>
          </p:nvPr>
        </p:nvSpPr>
        <p:spPr>
          <a:xfrm>
            <a:off x="378222" y="1925638"/>
            <a:ext cx="3606800" cy="694800"/>
          </a:xfrm>
          <a:prstGeom prst="rect">
            <a:avLst/>
          </a:prstGeom>
          <a:solidFill>
            <a:schemeClr val="accent1"/>
          </a:solidFill>
        </p:spPr>
        <p:txBody>
          <a:bodyPr lIns="180000" tIns="144000" rIns="180000" bIns="144000" anchor="ctr"/>
          <a:lstStyle>
            <a:lvl1pPr algn="l">
              <a:spcAft>
                <a:spcPts val="0"/>
              </a:spcAft>
              <a:defRPr sz="1600">
                <a:solidFill>
                  <a:schemeClr val="bg1"/>
                </a:solidFill>
                <a:latin typeface="+mn-lt"/>
              </a:defRPr>
            </a:lvl1pPr>
            <a:lvl2pPr marL="0" indent="0">
              <a:spcAft>
                <a:spcPts val="0"/>
              </a:spcAft>
              <a:buNone/>
              <a:defRPr sz="1200" b="1">
                <a:solidFill>
                  <a:schemeClr val="bg1"/>
                </a:solidFill>
              </a:defRPr>
            </a:lvl2pPr>
          </a:lstStyle>
          <a:p>
            <a:pPr lvl="0"/>
            <a:r>
              <a:rPr lang="en-US"/>
              <a:t>Click to edit Master text styles</a:t>
            </a:r>
          </a:p>
          <a:p>
            <a:pPr lvl="1"/>
            <a:r>
              <a:rPr lang="en-US"/>
              <a:t>Second level</a:t>
            </a:r>
          </a:p>
        </p:txBody>
      </p:sp>
      <p:sp>
        <p:nvSpPr>
          <p:cNvPr id="13" name="Text Placeholder 10">
            <a:extLst>
              <a:ext uri="{FF2B5EF4-FFF2-40B4-BE49-F238E27FC236}">
                <a16:creationId xmlns:a16="http://schemas.microsoft.com/office/drawing/2014/main" id="{229F3904-BD90-4349-B787-82A3653EBE85}"/>
              </a:ext>
            </a:extLst>
          </p:cNvPr>
          <p:cNvSpPr>
            <a:spLocks noGrp="1"/>
          </p:cNvSpPr>
          <p:nvPr>
            <p:ph type="body" sz="quarter" idx="17"/>
          </p:nvPr>
        </p:nvSpPr>
        <p:spPr>
          <a:xfrm>
            <a:off x="4292600" y="1925638"/>
            <a:ext cx="3606800" cy="694800"/>
          </a:xfrm>
          <a:prstGeom prst="rect">
            <a:avLst/>
          </a:prstGeom>
          <a:solidFill>
            <a:schemeClr val="accent1"/>
          </a:solidFill>
        </p:spPr>
        <p:txBody>
          <a:bodyPr lIns="180000" tIns="144000" rIns="180000" bIns="144000" anchor="ctr"/>
          <a:lstStyle>
            <a:lvl1pPr algn="l">
              <a:spcAft>
                <a:spcPts val="0"/>
              </a:spcAft>
              <a:defRPr sz="1600">
                <a:solidFill>
                  <a:schemeClr val="bg1"/>
                </a:solidFill>
                <a:latin typeface="+mn-lt"/>
              </a:defRPr>
            </a:lvl1pPr>
            <a:lvl2pPr marL="0" indent="0">
              <a:spcAft>
                <a:spcPts val="0"/>
              </a:spcAft>
              <a:buNone/>
              <a:defRPr sz="1200" b="1">
                <a:solidFill>
                  <a:schemeClr val="bg1"/>
                </a:solidFill>
              </a:defRPr>
            </a:lvl2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0D5749C8-BCF0-41ED-BD1F-0512A23DA937}"/>
              </a:ext>
            </a:extLst>
          </p:cNvPr>
          <p:cNvSpPr>
            <a:spLocks noGrp="1"/>
          </p:cNvSpPr>
          <p:nvPr>
            <p:ph type="body" sz="quarter" idx="18"/>
          </p:nvPr>
        </p:nvSpPr>
        <p:spPr>
          <a:xfrm>
            <a:off x="8206978" y="1925638"/>
            <a:ext cx="3606800" cy="694800"/>
          </a:xfrm>
          <a:prstGeom prst="rect">
            <a:avLst/>
          </a:prstGeom>
          <a:solidFill>
            <a:schemeClr val="accent1"/>
          </a:solidFill>
        </p:spPr>
        <p:txBody>
          <a:bodyPr lIns="180000" tIns="144000" rIns="180000" bIns="144000" anchor="ctr"/>
          <a:lstStyle>
            <a:lvl1pPr algn="l">
              <a:spcAft>
                <a:spcPts val="0"/>
              </a:spcAft>
              <a:defRPr sz="1600">
                <a:solidFill>
                  <a:schemeClr val="bg1"/>
                </a:solidFill>
                <a:latin typeface="+mn-lt"/>
              </a:defRPr>
            </a:lvl1pPr>
            <a:lvl2pPr marL="0" indent="0">
              <a:spcAft>
                <a:spcPts val="0"/>
              </a:spcAft>
              <a:buNone/>
              <a:defRPr sz="1200" b="1">
                <a:solidFill>
                  <a:schemeClr val="bg1"/>
                </a:solidFill>
              </a:defRPr>
            </a:lvl2pPr>
          </a:lstStyle>
          <a:p>
            <a:pPr lvl="0"/>
            <a:r>
              <a:rPr lang="en-US"/>
              <a:t>Click to edit Master text styles</a:t>
            </a:r>
          </a:p>
          <a:p>
            <a:pPr lvl="1"/>
            <a:r>
              <a:rPr lang="en-US"/>
              <a:t>Second level</a:t>
            </a:r>
          </a:p>
        </p:txBody>
      </p:sp>
      <p:pic>
        <p:nvPicPr>
          <p:cNvPr id="17" name="Picture 16" descr="A close up of smoke&#10;&#10;Description automatically generated">
            <a:extLst>
              <a:ext uri="{FF2B5EF4-FFF2-40B4-BE49-F238E27FC236}">
                <a16:creationId xmlns:a16="http://schemas.microsoft.com/office/drawing/2014/main" id="{5F203263-769C-4C12-9223-2001699512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7096" y="2098506"/>
            <a:ext cx="163429" cy="346582"/>
          </a:xfrm>
          <a:prstGeom prst="rect">
            <a:avLst/>
          </a:prstGeom>
        </p:spPr>
      </p:pic>
      <p:pic>
        <p:nvPicPr>
          <p:cNvPr id="18" name="Picture 17" descr="A close up of smoke&#10;&#10;Description automatically generated">
            <a:extLst>
              <a:ext uri="{FF2B5EF4-FFF2-40B4-BE49-F238E27FC236}">
                <a16:creationId xmlns:a16="http://schemas.microsoft.com/office/drawing/2014/main" id="{67406F93-4853-495C-80C0-0EF6FE29A6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1474" y="2100987"/>
            <a:ext cx="163429" cy="346582"/>
          </a:xfrm>
          <a:prstGeom prst="rect">
            <a:avLst/>
          </a:prstGeom>
        </p:spPr>
      </p:pic>
      <p:sp>
        <p:nvSpPr>
          <p:cNvPr id="19" name="Content Placeholder 2">
            <a:extLst>
              <a:ext uri="{FF2B5EF4-FFF2-40B4-BE49-F238E27FC236}">
                <a16:creationId xmlns:a16="http://schemas.microsoft.com/office/drawing/2014/main" id="{8D2CA29D-86D5-4B12-95E3-E5BA1462E557}"/>
              </a:ext>
            </a:extLst>
          </p:cNvPr>
          <p:cNvSpPr>
            <a:spLocks noGrp="1"/>
          </p:cNvSpPr>
          <p:nvPr>
            <p:ph idx="1"/>
          </p:nvPr>
        </p:nvSpPr>
        <p:spPr>
          <a:xfrm>
            <a:off x="377825" y="2779714"/>
            <a:ext cx="3607594" cy="3602036"/>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20" name="Content Placeholder 2">
            <a:extLst>
              <a:ext uri="{FF2B5EF4-FFF2-40B4-BE49-F238E27FC236}">
                <a16:creationId xmlns:a16="http://schemas.microsoft.com/office/drawing/2014/main" id="{21F82BA5-FD67-413D-BACC-18EB05236512}"/>
              </a:ext>
            </a:extLst>
          </p:cNvPr>
          <p:cNvSpPr>
            <a:spLocks noGrp="1"/>
          </p:cNvSpPr>
          <p:nvPr>
            <p:ph idx="19"/>
          </p:nvPr>
        </p:nvSpPr>
        <p:spPr>
          <a:xfrm>
            <a:off x="4292202" y="2779714"/>
            <a:ext cx="3607594" cy="3602036"/>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21" name="Content Placeholder 2">
            <a:extLst>
              <a:ext uri="{FF2B5EF4-FFF2-40B4-BE49-F238E27FC236}">
                <a16:creationId xmlns:a16="http://schemas.microsoft.com/office/drawing/2014/main" id="{CD09D3E6-36C0-430F-BA84-5003F9B4225B}"/>
              </a:ext>
            </a:extLst>
          </p:cNvPr>
          <p:cNvSpPr>
            <a:spLocks noGrp="1"/>
          </p:cNvSpPr>
          <p:nvPr>
            <p:ph idx="20"/>
          </p:nvPr>
        </p:nvSpPr>
        <p:spPr>
          <a:xfrm>
            <a:off x="8206579" y="2779714"/>
            <a:ext cx="3607594" cy="3602036"/>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Tree>
    <p:extLst>
      <p:ext uri="{BB962C8B-B14F-4D97-AF65-F5344CB8AC3E}">
        <p14:creationId xmlns:p14="http://schemas.microsoft.com/office/powerpoint/2010/main" val="284164515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accent4"/>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3608388" cy="1500187"/>
          </a:xfrm>
        </p:spPr>
        <p:txBody>
          <a:bodyPr/>
          <a:lstStyle>
            <a:lvl1pPr marL="0" indent="0">
              <a:buNone/>
              <a:defRPr sz="160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4">
            <a:extLst>
              <a:ext uri="{FF2B5EF4-FFF2-40B4-BE49-F238E27FC236}">
                <a16:creationId xmlns:a16="http://schemas.microsoft.com/office/drawing/2014/main" id="{DF22C6B2-3601-40B5-A63A-084FE28E5762}"/>
              </a:ext>
            </a:extLst>
          </p:cNvPr>
          <p:cNvSpPr>
            <a:spLocks noGrp="1"/>
          </p:cNvSpPr>
          <p:nvPr>
            <p:ph type="pic" sz="quarter" idx="13"/>
          </p:nvPr>
        </p:nvSpPr>
        <p:spPr>
          <a:xfrm>
            <a:off x="6096000" y="0"/>
            <a:ext cx="6096001" cy="6381750"/>
          </a:xfrm>
          <a:solidFill>
            <a:schemeClr val="bg1">
              <a:lumMod val="85000"/>
            </a:schemeClr>
          </a:solidFill>
        </p:spPr>
        <p:txBody>
          <a:bodyPr/>
          <a:lstStyle/>
          <a:p>
            <a:r>
              <a:rPr lang="en-US"/>
              <a:t>Click icon to add picture</a:t>
            </a:r>
            <a:endParaRPr lang="en-GB"/>
          </a:p>
        </p:txBody>
      </p:sp>
      <p:sp>
        <p:nvSpPr>
          <p:cNvPr id="11" name="Footer Placeholder 4">
            <a:extLst>
              <a:ext uri="{FF2B5EF4-FFF2-40B4-BE49-F238E27FC236}">
                <a16:creationId xmlns:a16="http://schemas.microsoft.com/office/drawing/2014/main" id="{1F0B42C7-DCFF-4F4E-A97A-71EE05490CEE}"/>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sp>
        <p:nvSpPr>
          <p:cNvPr id="4" name="Date Placeholder 3">
            <a:extLst>
              <a:ext uri="{FF2B5EF4-FFF2-40B4-BE49-F238E27FC236}">
                <a16:creationId xmlns:a16="http://schemas.microsoft.com/office/drawing/2014/main" id="{8525D11F-FD96-47DA-A915-74520DF8101A}"/>
              </a:ext>
            </a:extLst>
          </p:cNvPr>
          <p:cNvSpPr>
            <a:spLocks noGrp="1"/>
          </p:cNvSpPr>
          <p:nvPr>
            <p:ph type="dt" sz="half" idx="14"/>
          </p:nvPr>
        </p:nvSpPr>
        <p:spPr/>
        <p:txBody>
          <a:bodyPr/>
          <a:lstStyle/>
          <a:p>
            <a:endParaRPr lang="en-GB"/>
          </a:p>
        </p:txBody>
      </p:sp>
      <p:sp>
        <p:nvSpPr>
          <p:cNvPr id="5" name="Slide Number Placeholder 4">
            <a:extLst>
              <a:ext uri="{FF2B5EF4-FFF2-40B4-BE49-F238E27FC236}">
                <a16:creationId xmlns:a16="http://schemas.microsoft.com/office/drawing/2014/main" id="{1834C3B1-C6F3-47F5-BA77-FFE7372DA884}"/>
              </a:ext>
            </a:extLst>
          </p:cNvPr>
          <p:cNvSpPr>
            <a:spLocks noGrp="1"/>
          </p:cNvSpPr>
          <p:nvPr>
            <p:ph type="sldNum" sz="quarter" idx="15"/>
          </p:nvPr>
        </p:nvSpPr>
        <p:spPr/>
        <p:txBody>
          <a:bodyPr/>
          <a:lstStyle/>
          <a:p>
            <a:fld id="{29CC380D-5F44-41E8-971E-CDD19ED6F8E3}" type="slidenum">
              <a:rPr lang="en-GB" smtClean="0"/>
              <a:pPr/>
              <a:t>‹#›</a:t>
            </a:fld>
            <a:endParaRPr lang="en-GB"/>
          </a:p>
        </p:txBody>
      </p:sp>
      <p:pic>
        <p:nvPicPr>
          <p:cNvPr id="10" name="Picture 9">
            <a:extLst>
              <a:ext uri="{FF2B5EF4-FFF2-40B4-BE49-F238E27FC236}">
                <a16:creationId xmlns:a16="http://schemas.microsoft.com/office/drawing/2014/main" id="{0F391D1E-14BD-4AA7-9790-C14562D5A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620" y="6477467"/>
            <a:ext cx="494996" cy="215799"/>
          </a:xfrm>
          <a:prstGeom prst="rect">
            <a:avLst/>
          </a:prstGeom>
        </p:spPr>
      </p:pic>
    </p:spTree>
    <p:extLst>
      <p:ext uri="{BB962C8B-B14F-4D97-AF65-F5344CB8AC3E}">
        <p14:creationId xmlns:p14="http://schemas.microsoft.com/office/powerpoint/2010/main" val="339500306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Two Images">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accent4"/>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3608388" cy="1500187"/>
          </a:xfrm>
        </p:spPr>
        <p:txBody>
          <a:bodyPr/>
          <a:lstStyle>
            <a:lvl1pPr marL="0" indent="0">
              <a:buNone/>
              <a:defRPr sz="160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4">
            <a:extLst>
              <a:ext uri="{FF2B5EF4-FFF2-40B4-BE49-F238E27FC236}">
                <a16:creationId xmlns:a16="http://schemas.microsoft.com/office/drawing/2014/main" id="{DF22C6B2-3601-40B5-A63A-084FE28E5762}"/>
              </a:ext>
            </a:extLst>
          </p:cNvPr>
          <p:cNvSpPr>
            <a:spLocks noGrp="1"/>
          </p:cNvSpPr>
          <p:nvPr>
            <p:ph type="pic" sz="quarter" idx="13"/>
          </p:nvPr>
        </p:nvSpPr>
        <p:spPr>
          <a:xfrm>
            <a:off x="8052000" y="0"/>
            <a:ext cx="4140000" cy="4384800"/>
          </a:xfrm>
          <a:solidFill>
            <a:schemeClr val="bg1">
              <a:lumMod val="85000"/>
            </a:schemeClr>
          </a:solidFill>
        </p:spPr>
        <p:txBody>
          <a:bodyPr/>
          <a:lstStyle/>
          <a:p>
            <a:r>
              <a:rPr lang="en-US"/>
              <a:t>Click icon to add picture</a:t>
            </a:r>
            <a:endParaRPr lang="en-GB"/>
          </a:p>
        </p:txBody>
      </p:sp>
      <p:sp>
        <p:nvSpPr>
          <p:cNvPr id="10" name="Picture Placeholder 4">
            <a:extLst>
              <a:ext uri="{FF2B5EF4-FFF2-40B4-BE49-F238E27FC236}">
                <a16:creationId xmlns:a16="http://schemas.microsoft.com/office/drawing/2014/main" id="{5BD02FF6-E8C6-4907-A5E5-4B6BC632719B}"/>
              </a:ext>
            </a:extLst>
          </p:cNvPr>
          <p:cNvSpPr>
            <a:spLocks noGrp="1"/>
          </p:cNvSpPr>
          <p:nvPr>
            <p:ph type="pic" sz="quarter" idx="14"/>
          </p:nvPr>
        </p:nvSpPr>
        <p:spPr>
          <a:xfrm>
            <a:off x="6096000" y="4384800"/>
            <a:ext cx="1956000" cy="1996950"/>
          </a:xfrm>
          <a:solidFill>
            <a:schemeClr val="bg1">
              <a:lumMod val="85000"/>
            </a:schemeClr>
          </a:solidFill>
        </p:spPr>
        <p:txBody>
          <a:bodyPr/>
          <a:lstStyle/>
          <a:p>
            <a:r>
              <a:rPr lang="en-US"/>
              <a:t>Click icon to add picture</a:t>
            </a:r>
            <a:endParaRPr lang="en-GB"/>
          </a:p>
        </p:txBody>
      </p:sp>
      <p:sp>
        <p:nvSpPr>
          <p:cNvPr id="12" name="Footer Placeholder 4">
            <a:extLst>
              <a:ext uri="{FF2B5EF4-FFF2-40B4-BE49-F238E27FC236}">
                <a16:creationId xmlns:a16="http://schemas.microsoft.com/office/drawing/2014/main" id="{699D0098-87B4-4DED-9DA5-AD58D81E01BB}"/>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sp>
        <p:nvSpPr>
          <p:cNvPr id="4" name="Date Placeholder 3">
            <a:extLst>
              <a:ext uri="{FF2B5EF4-FFF2-40B4-BE49-F238E27FC236}">
                <a16:creationId xmlns:a16="http://schemas.microsoft.com/office/drawing/2014/main" id="{65E5E86F-6198-45AB-BCDD-FC6699753BC8}"/>
              </a:ext>
            </a:extLst>
          </p:cNvPr>
          <p:cNvSpPr>
            <a:spLocks noGrp="1"/>
          </p:cNvSpPr>
          <p:nvPr>
            <p:ph type="dt" sz="half" idx="15"/>
          </p:nvPr>
        </p:nvSpPr>
        <p:spPr/>
        <p:txBody>
          <a:bodyPr/>
          <a:lstStyle/>
          <a:p>
            <a:endParaRPr lang="en-GB"/>
          </a:p>
        </p:txBody>
      </p:sp>
      <p:sp>
        <p:nvSpPr>
          <p:cNvPr id="5" name="Slide Number Placeholder 4">
            <a:extLst>
              <a:ext uri="{FF2B5EF4-FFF2-40B4-BE49-F238E27FC236}">
                <a16:creationId xmlns:a16="http://schemas.microsoft.com/office/drawing/2014/main" id="{A12BF005-0053-4482-9A86-685DBCA5907A}"/>
              </a:ext>
            </a:extLst>
          </p:cNvPr>
          <p:cNvSpPr>
            <a:spLocks noGrp="1"/>
          </p:cNvSpPr>
          <p:nvPr>
            <p:ph type="sldNum" sz="quarter" idx="16"/>
          </p:nvPr>
        </p:nvSpPr>
        <p:spPr/>
        <p:txBody>
          <a:bodyPr/>
          <a:lstStyle/>
          <a:p>
            <a:fld id="{29CC380D-5F44-41E8-971E-CDD19ED6F8E3}" type="slidenum">
              <a:rPr lang="en-GB" smtClean="0"/>
              <a:pPr/>
              <a:t>‹#›</a:t>
            </a:fld>
            <a:endParaRPr lang="en-GB"/>
          </a:p>
        </p:txBody>
      </p:sp>
      <p:pic>
        <p:nvPicPr>
          <p:cNvPr id="11" name="Picture 10">
            <a:extLst>
              <a:ext uri="{FF2B5EF4-FFF2-40B4-BE49-F238E27FC236}">
                <a16:creationId xmlns:a16="http://schemas.microsoft.com/office/drawing/2014/main" id="{47AEF99D-159D-4AC6-941A-3F27AC1F33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620" y="6477467"/>
            <a:ext cx="494996" cy="215799"/>
          </a:xfrm>
          <a:prstGeom prst="rect">
            <a:avLst/>
          </a:prstGeom>
        </p:spPr>
      </p:pic>
    </p:spTree>
    <p:extLst>
      <p:ext uri="{BB962C8B-B14F-4D97-AF65-F5344CB8AC3E}">
        <p14:creationId xmlns:p14="http://schemas.microsoft.com/office/powerpoint/2010/main" val="2128782172"/>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Three Images">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accent4"/>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3608388" cy="1500187"/>
          </a:xfrm>
        </p:spPr>
        <p:txBody>
          <a:bodyPr/>
          <a:lstStyle>
            <a:lvl1pPr marL="0" indent="0">
              <a:buNone/>
              <a:defRPr sz="160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4">
            <a:extLst>
              <a:ext uri="{FF2B5EF4-FFF2-40B4-BE49-F238E27FC236}">
                <a16:creationId xmlns:a16="http://schemas.microsoft.com/office/drawing/2014/main" id="{DF22C6B2-3601-40B5-A63A-084FE28E5762}"/>
              </a:ext>
            </a:extLst>
          </p:cNvPr>
          <p:cNvSpPr>
            <a:spLocks noGrp="1"/>
          </p:cNvSpPr>
          <p:nvPr>
            <p:ph type="pic" sz="quarter" idx="13"/>
          </p:nvPr>
        </p:nvSpPr>
        <p:spPr>
          <a:xfrm>
            <a:off x="6135000" y="-1"/>
            <a:ext cx="4140000" cy="3595125"/>
          </a:xfrm>
          <a:solidFill>
            <a:schemeClr val="bg1">
              <a:lumMod val="85000"/>
            </a:schemeClr>
          </a:solidFill>
        </p:spPr>
        <p:txBody>
          <a:bodyPr/>
          <a:lstStyle/>
          <a:p>
            <a:r>
              <a:rPr lang="en-US"/>
              <a:t>Click icon to add picture</a:t>
            </a:r>
            <a:endParaRPr lang="en-GB"/>
          </a:p>
        </p:txBody>
      </p:sp>
      <p:sp>
        <p:nvSpPr>
          <p:cNvPr id="10" name="Picture Placeholder 4">
            <a:extLst>
              <a:ext uri="{FF2B5EF4-FFF2-40B4-BE49-F238E27FC236}">
                <a16:creationId xmlns:a16="http://schemas.microsoft.com/office/drawing/2014/main" id="{5BD02FF6-E8C6-4907-A5E5-4B6BC632719B}"/>
              </a:ext>
            </a:extLst>
          </p:cNvPr>
          <p:cNvSpPr>
            <a:spLocks noGrp="1"/>
          </p:cNvSpPr>
          <p:nvPr>
            <p:ph type="pic" sz="quarter" idx="14"/>
          </p:nvPr>
        </p:nvSpPr>
        <p:spPr>
          <a:xfrm>
            <a:off x="10275000" y="3595125"/>
            <a:ext cx="1917000" cy="1705876"/>
          </a:xfrm>
          <a:solidFill>
            <a:schemeClr val="bg1">
              <a:lumMod val="85000"/>
            </a:schemeClr>
          </a:solidFill>
        </p:spPr>
        <p:txBody>
          <a:bodyPr/>
          <a:lstStyle/>
          <a:p>
            <a:r>
              <a:rPr lang="en-US"/>
              <a:t>Click icon to add picture</a:t>
            </a:r>
            <a:endParaRPr lang="en-GB"/>
          </a:p>
        </p:txBody>
      </p:sp>
      <p:sp>
        <p:nvSpPr>
          <p:cNvPr id="11" name="Picture Placeholder 4">
            <a:extLst>
              <a:ext uri="{FF2B5EF4-FFF2-40B4-BE49-F238E27FC236}">
                <a16:creationId xmlns:a16="http://schemas.microsoft.com/office/drawing/2014/main" id="{E1798D99-AE73-44D3-BA8B-DA609105C499}"/>
              </a:ext>
            </a:extLst>
          </p:cNvPr>
          <p:cNvSpPr>
            <a:spLocks noGrp="1"/>
          </p:cNvSpPr>
          <p:nvPr>
            <p:ph type="pic" sz="quarter" idx="15"/>
          </p:nvPr>
        </p:nvSpPr>
        <p:spPr>
          <a:xfrm>
            <a:off x="8930400" y="5301000"/>
            <a:ext cx="1344600" cy="1080750"/>
          </a:xfrm>
          <a:solidFill>
            <a:schemeClr val="bg1">
              <a:lumMod val="85000"/>
            </a:schemeClr>
          </a:solidFill>
        </p:spPr>
        <p:txBody>
          <a:bodyPr/>
          <a:lstStyle/>
          <a:p>
            <a:r>
              <a:rPr lang="en-US"/>
              <a:t>Click icon to add picture</a:t>
            </a:r>
            <a:endParaRPr lang="en-GB"/>
          </a:p>
        </p:txBody>
      </p:sp>
      <p:sp>
        <p:nvSpPr>
          <p:cNvPr id="12" name="Footer Placeholder 4">
            <a:extLst>
              <a:ext uri="{FF2B5EF4-FFF2-40B4-BE49-F238E27FC236}">
                <a16:creationId xmlns:a16="http://schemas.microsoft.com/office/drawing/2014/main" id="{F71E62B2-11ED-4F53-987A-D7C7F8C57040}"/>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sp>
        <p:nvSpPr>
          <p:cNvPr id="4" name="Date Placeholder 3">
            <a:extLst>
              <a:ext uri="{FF2B5EF4-FFF2-40B4-BE49-F238E27FC236}">
                <a16:creationId xmlns:a16="http://schemas.microsoft.com/office/drawing/2014/main" id="{9F7744A4-A844-44EE-8999-4199B276EDC6}"/>
              </a:ext>
            </a:extLst>
          </p:cNvPr>
          <p:cNvSpPr>
            <a:spLocks noGrp="1"/>
          </p:cNvSpPr>
          <p:nvPr>
            <p:ph type="dt" sz="half" idx="16"/>
          </p:nvPr>
        </p:nvSpPr>
        <p:spPr/>
        <p:txBody>
          <a:bodyPr/>
          <a:lstStyle/>
          <a:p>
            <a:endParaRPr lang="en-GB"/>
          </a:p>
        </p:txBody>
      </p:sp>
      <p:sp>
        <p:nvSpPr>
          <p:cNvPr id="5" name="Slide Number Placeholder 4">
            <a:extLst>
              <a:ext uri="{FF2B5EF4-FFF2-40B4-BE49-F238E27FC236}">
                <a16:creationId xmlns:a16="http://schemas.microsoft.com/office/drawing/2014/main" id="{70F4500E-998D-49D0-800E-1C1C50531D29}"/>
              </a:ext>
            </a:extLst>
          </p:cNvPr>
          <p:cNvSpPr>
            <a:spLocks noGrp="1"/>
          </p:cNvSpPr>
          <p:nvPr>
            <p:ph type="sldNum" sz="quarter" idx="17"/>
          </p:nvPr>
        </p:nvSpPr>
        <p:spPr/>
        <p:txBody>
          <a:bodyPr/>
          <a:lstStyle/>
          <a:p>
            <a:fld id="{29CC380D-5F44-41E8-971E-CDD19ED6F8E3}" type="slidenum">
              <a:rPr lang="en-GB" smtClean="0"/>
              <a:pPr/>
              <a:t>‹#›</a:t>
            </a:fld>
            <a:endParaRPr lang="en-GB"/>
          </a:p>
        </p:txBody>
      </p:sp>
      <p:pic>
        <p:nvPicPr>
          <p:cNvPr id="14" name="Picture 13">
            <a:extLst>
              <a:ext uri="{FF2B5EF4-FFF2-40B4-BE49-F238E27FC236}">
                <a16:creationId xmlns:a16="http://schemas.microsoft.com/office/drawing/2014/main" id="{6D2D8FD1-C997-4810-B42B-9D9B66B716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620" y="6477467"/>
            <a:ext cx="494996" cy="215799"/>
          </a:xfrm>
          <a:prstGeom prst="rect">
            <a:avLst/>
          </a:prstGeom>
        </p:spPr>
      </p:pic>
    </p:spTree>
    <p:extLst>
      <p:ext uri="{BB962C8B-B14F-4D97-AF65-F5344CB8AC3E}">
        <p14:creationId xmlns:p14="http://schemas.microsoft.com/office/powerpoint/2010/main" val="4188580680"/>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Section Header Blank White">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accent4"/>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3608388" cy="1500187"/>
          </a:xfrm>
        </p:spPr>
        <p:txBody>
          <a:bodyPr/>
          <a:lstStyle>
            <a:lvl1pPr marL="0" indent="0">
              <a:buNone/>
              <a:defRPr sz="1600">
                <a:solidFill>
                  <a:schemeClr val="accent4"/>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Footer Placeholder 4">
            <a:extLst>
              <a:ext uri="{FF2B5EF4-FFF2-40B4-BE49-F238E27FC236}">
                <a16:creationId xmlns:a16="http://schemas.microsoft.com/office/drawing/2014/main" id="{073E7B15-B6FE-4A26-B618-7F1B832EEDED}"/>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chemeClr val="bg2"/>
                </a:solidFill>
              </a:defRPr>
            </a:lvl1pPr>
          </a:lstStyle>
          <a:p>
            <a:endParaRPr lang="en-GB" dirty="0"/>
          </a:p>
        </p:txBody>
      </p:sp>
      <p:sp>
        <p:nvSpPr>
          <p:cNvPr id="4" name="Date Placeholder 3">
            <a:extLst>
              <a:ext uri="{FF2B5EF4-FFF2-40B4-BE49-F238E27FC236}">
                <a16:creationId xmlns:a16="http://schemas.microsoft.com/office/drawing/2014/main" id="{9C732525-AB43-49B8-8347-B08BBD124235}"/>
              </a:ext>
            </a:extLst>
          </p:cNvPr>
          <p:cNvSpPr>
            <a:spLocks noGrp="1"/>
          </p:cNvSpPr>
          <p:nvPr>
            <p:ph type="dt" sz="half" idx="10"/>
          </p:nvPr>
        </p:nvSpPr>
        <p:spPr/>
        <p:txBody>
          <a:bodyPr/>
          <a:lstStyle/>
          <a:p>
            <a:endParaRPr lang="en-GB"/>
          </a:p>
        </p:txBody>
      </p:sp>
      <p:sp>
        <p:nvSpPr>
          <p:cNvPr id="5" name="Slide Number Placeholder 4">
            <a:extLst>
              <a:ext uri="{FF2B5EF4-FFF2-40B4-BE49-F238E27FC236}">
                <a16:creationId xmlns:a16="http://schemas.microsoft.com/office/drawing/2014/main" id="{B0EEFF27-0AA0-4416-981F-E6A4670CCD7F}"/>
              </a:ext>
            </a:extLst>
          </p:cNvPr>
          <p:cNvSpPr>
            <a:spLocks noGrp="1"/>
          </p:cNvSpPr>
          <p:nvPr>
            <p:ph type="sldNum" sz="quarter" idx="11"/>
          </p:nvPr>
        </p:nvSpPr>
        <p:spPr/>
        <p:txBody>
          <a:bodyPr/>
          <a:lstStyle/>
          <a:p>
            <a:fld id="{29CC380D-5F44-41E8-971E-CDD19ED6F8E3}" type="slidenum">
              <a:rPr lang="en-GB" smtClean="0"/>
              <a:pPr/>
              <a:t>‹#›</a:t>
            </a:fld>
            <a:endParaRPr lang="en-GB"/>
          </a:p>
        </p:txBody>
      </p:sp>
      <p:pic>
        <p:nvPicPr>
          <p:cNvPr id="9" name="Picture 8">
            <a:extLst>
              <a:ext uri="{FF2B5EF4-FFF2-40B4-BE49-F238E27FC236}">
                <a16:creationId xmlns:a16="http://schemas.microsoft.com/office/drawing/2014/main" id="{77CA2936-3FFE-42E7-BF38-9FBD1411A3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620" y="6477467"/>
            <a:ext cx="494996" cy="215799"/>
          </a:xfrm>
          <a:prstGeom prst="rect">
            <a:avLst/>
          </a:prstGeom>
        </p:spPr>
      </p:pic>
    </p:spTree>
    <p:extLst>
      <p:ext uri="{BB962C8B-B14F-4D97-AF65-F5344CB8AC3E}">
        <p14:creationId xmlns:p14="http://schemas.microsoft.com/office/powerpoint/2010/main" val="4190582154"/>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Section Header Blank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825" y="1228725"/>
            <a:ext cx="4590000" cy="2151675"/>
          </a:xfrm>
        </p:spPr>
        <p:txBody>
          <a:bodyPr anchor="b"/>
          <a:lstStyle>
            <a:lvl1pPr>
              <a:defRPr sz="575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3608388" cy="1500187"/>
          </a:xfrm>
        </p:spPr>
        <p:txBody>
          <a:bodyPr/>
          <a:lstStyle>
            <a:lvl1pPr marL="0" indent="0">
              <a:buNone/>
              <a:defRPr sz="1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4">
            <a:extLst>
              <a:ext uri="{FF2B5EF4-FFF2-40B4-BE49-F238E27FC236}">
                <a16:creationId xmlns:a16="http://schemas.microsoft.com/office/drawing/2014/main" id="{ACA5D602-19E5-4AD7-A798-9ABA97C87BC3}"/>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chemeClr val="bg2"/>
                </a:solidFill>
              </a:defRPr>
            </a:lvl1pPr>
          </a:lstStyle>
          <a:p>
            <a:endParaRPr lang="en-GB" dirty="0"/>
          </a:p>
        </p:txBody>
      </p:sp>
      <p:sp>
        <p:nvSpPr>
          <p:cNvPr id="4" name="Date Placeholder 3">
            <a:extLst>
              <a:ext uri="{FF2B5EF4-FFF2-40B4-BE49-F238E27FC236}">
                <a16:creationId xmlns:a16="http://schemas.microsoft.com/office/drawing/2014/main" id="{76AA2A05-C8DE-4BB6-A2EE-0A5AA8C5DCDF}"/>
              </a:ext>
            </a:extLst>
          </p:cNvPr>
          <p:cNvSpPr>
            <a:spLocks noGrp="1"/>
          </p:cNvSpPr>
          <p:nvPr>
            <p:ph type="dt" sz="half" idx="10"/>
          </p:nvPr>
        </p:nvSpPr>
        <p:spPr/>
        <p:txBody>
          <a:bodyPr/>
          <a:lstStyle/>
          <a:p>
            <a:endParaRPr lang="en-GB"/>
          </a:p>
        </p:txBody>
      </p:sp>
      <p:sp>
        <p:nvSpPr>
          <p:cNvPr id="5" name="Slide Number Placeholder 4">
            <a:extLst>
              <a:ext uri="{FF2B5EF4-FFF2-40B4-BE49-F238E27FC236}">
                <a16:creationId xmlns:a16="http://schemas.microsoft.com/office/drawing/2014/main" id="{FC23DA65-402A-4130-BFAD-85ADF5B74F02}"/>
              </a:ext>
            </a:extLst>
          </p:cNvPr>
          <p:cNvSpPr>
            <a:spLocks noGrp="1"/>
          </p:cNvSpPr>
          <p:nvPr>
            <p:ph type="sldNum" sz="quarter" idx="11"/>
          </p:nvPr>
        </p:nvSpPr>
        <p:spPr/>
        <p:txBody>
          <a:bodyPr/>
          <a:lstStyle/>
          <a:p>
            <a:fld id="{29CC380D-5F44-41E8-971E-CDD19ED6F8E3}" type="slidenum">
              <a:rPr lang="en-GB" smtClean="0"/>
              <a:pPr/>
              <a:t>‹#›</a:t>
            </a:fld>
            <a:endParaRPr lang="en-GB"/>
          </a:p>
        </p:txBody>
      </p:sp>
      <p:pic>
        <p:nvPicPr>
          <p:cNvPr id="10" name="Picture 9">
            <a:extLst>
              <a:ext uri="{FF2B5EF4-FFF2-40B4-BE49-F238E27FC236}">
                <a16:creationId xmlns:a16="http://schemas.microsoft.com/office/drawing/2014/main" id="{161EB13F-1B3F-42D4-B369-36967C6DF6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807" y="6477467"/>
            <a:ext cx="495458" cy="216000"/>
          </a:xfrm>
          <a:prstGeom prst="rect">
            <a:avLst/>
          </a:prstGeom>
        </p:spPr>
      </p:pic>
    </p:spTree>
    <p:extLst>
      <p:ext uri="{BB962C8B-B14F-4D97-AF65-F5344CB8AC3E}">
        <p14:creationId xmlns:p14="http://schemas.microsoft.com/office/powerpoint/2010/main" val="1073724390"/>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x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FD4B-0143-44B2-AF27-F38BEA0C9B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BFDAD9-6320-48A9-B45C-F84E2C98332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22855E69-8D16-4484-9996-C9113A31799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2F07556-384E-4545-9AB5-A0F93C782A07}"/>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Picture Placeholder 6">
            <a:extLst>
              <a:ext uri="{FF2B5EF4-FFF2-40B4-BE49-F238E27FC236}">
                <a16:creationId xmlns:a16="http://schemas.microsoft.com/office/drawing/2014/main" id="{ED95A2FD-1DC7-4D29-86A8-51D546E3A2C4}"/>
              </a:ext>
            </a:extLst>
          </p:cNvPr>
          <p:cNvSpPr>
            <a:spLocks noGrp="1" noChangeAspect="1"/>
          </p:cNvSpPr>
          <p:nvPr>
            <p:ph type="pic" sz="quarter" idx="13"/>
          </p:nvPr>
        </p:nvSpPr>
        <p:spPr>
          <a:xfrm>
            <a:off x="2336400" y="1925638"/>
            <a:ext cx="1650600" cy="1650600"/>
          </a:xfrm>
          <a:solidFill>
            <a:schemeClr val="bg1">
              <a:lumMod val="85000"/>
            </a:schemeClr>
          </a:solidFill>
        </p:spPr>
        <p:txBody>
          <a:bodyPr/>
          <a:lstStyle/>
          <a:p>
            <a:r>
              <a:rPr lang="en-US"/>
              <a:t>Click icon to add picture</a:t>
            </a:r>
            <a:endParaRPr lang="en-GB"/>
          </a:p>
        </p:txBody>
      </p:sp>
      <p:sp>
        <p:nvSpPr>
          <p:cNvPr id="8" name="Picture Placeholder 6">
            <a:extLst>
              <a:ext uri="{FF2B5EF4-FFF2-40B4-BE49-F238E27FC236}">
                <a16:creationId xmlns:a16="http://schemas.microsoft.com/office/drawing/2014/main" id="{837F4A05-B3B3-429B-B6AF-4AAC8FF0B597}"/>
              </a:ext>
            </a:extLst>
          </p:cNvPr>
          <p:cNvSpPr>
            <a:spLocks noGrp="1" noChangeAspect="1"/>
          </p:cNvSpPr>
          <p:nvPr>
            <p:ph type="pic" sz="quarter" idx="14"/>
          </p:nvPr>
        </p:nvSpPr>
        <p:spPr>
          <a:xfrm>
            <a:off x="5270400" y="1925638"/>
            <a:ext cx="1650600" cy="1650600"/>
          </a:xfrm>
          <a:solidFill>
            <a:schemeClr val="bg1">
              <a:lumMod val="85000"/>
            </a:schemeClr>
          </a:solidFill>
        </p:spPr>
        <p:txBody>
          <a:bodyPr/>
          <a:lstStyle/>
          <a:p>
            <a:r>
              <a:rPr lang="en-US"/>
              <a:t>Click icon to add picture</a:t>
            </a:r>
            <a:endParaRPr lang="en-GB"/>
          </a:p>
        </p:txBody>
      </p:sp>
      <p:sp>
        <p:nvSpPr>
          <p:cNvPr id="9" name="Picture Placeholder 6">
            <a:extLst>
              <a:ext uri="{FF2B5EF4-FFF2-40B4-BE49-F238E27FC236}">
                <a16:creationId xmlns:a16="http://schemas.microsoft.com/office/drawing/2014/main" id="{A7E5C1B1-79BD-4C2B-8DF6-AAAFDC31D4EA}"/>
              </a:ext>
            </a:extLst>
          </p:cNvPr>
          <p:cNvSpPr>
            <a:spLocks noGrp="1" noChangeAspect="1"/>
          </p:cNvSpPr>
          <p:nvPr>
            <p:ph type="pic" sz="quarter" idx="15"/>
          </p:nvPr>
        </p:nvSpPr>
        <p:spPr>
          <a:xfrm>
            <a:off x="8204400" y="1925638"/>
            <a:ext cx="1650600" cy="1650600"/>
          </a:xfrm>
          <a:solidFill>
            <a:schemeClr val="bg1">
              <a:lumMod val="85000"/>
            </a:schemeClr>
          </a:solidFill>
        </p:spPr>
        <p:txBody>
          <a:bodyPr/>
          <a:lstStyle/>
          <a:p>
            <a:r>
              <a:rPr lang="en-US"/>
              <a:t>Click icon to add picture</a:t>
            </a:r>
            <a:endParaRPr lang="en-GB"/>
          </a:p>
        </p:txBody>
      </p:sp>
      <p:sp>
        <p:nvSpPr>
          <p:cNvPr id="12" name="Picture Placeholder 6">
            <a:extLst>
              <a:ext uri="{FF2B5EF4-FFF2-40B4-BE49-F238E27FC236}">
                <a16:creationId xmlns:a16="http://schemas.microsoft.com/office/drawing/2014/main" id="{3A1C0D48-6745-44FE-81AC-9E3EB1E2DECC}"/>
              </a:ext>
            </a:extLst>
          </p:cNvPr>
          <p:cNvSpPr>
            <a:spLocks noGrp="1" noChangeAspect="1"/>
          </p:cNvSpPr>
          <p:nvPr>
            <p:ph type="pic" sz="quarter" idx="18"/>
          </p:nvPr>
        </p:nvSpPr>
        <p:spPr>
          <a:xfrm>
            <a:off x="2336400" y="4053600"/>
            <a:ext cx="1650600" cy="1650600"/>
          </a:xfrm>
          <a:solidFill>
            <a:schemeClr val="bg1">
              <a:lumMod val="85000"/>
            </a:schemeClr>
          </a:solidFill>
        </p:spPr>
        <p:txBody>
          <a:bodyPr/>
          <a:lstStyle/>
          <a:p>
            <a:r>
              <a:rPr lang="en-US"/>
              <a:t>Click icon to add picture</a:t>
            </a:r>
            <a:endParaRPr lang="en-GB"/>
          </a:p>
        </p:txBody>
      </p:sp>
      <p:sp>
        <p:nvSpPr>
          <p:cNvPr id="13" name="Picture Placeholder 6">
            <a:extLst>
              <a:ext uri="{FF2B5EF4-FFF2-40B4-BE49-F238E27FC236}">
                <a16:creationId xmlns:a16="http://schemas.microsoft.com/office/drawing/2014/main" id="{62FA97E8-4519-4739-B895-55612F78257D}"/>
              </a:ext>
            </a:extLst>
          </p:cNvPr>
          <p:cNvSpPr>
            <a:spLocks noGrp="1" noChangeAspect="1"/>
          </p:cNvSpPr>
          <p:nvPr>
            <p:ph type="pic" sz="quarter" idx="19"/>
          </p:nvPr>
        </p:nvSpPr>
        <p:spPr>
          <a:xfrm>
            <a:off x="5270400" y="4053600"/>
            <a:ext cx="1650600" cy="1650600"/>
          </a:xfrm>
          <a:solidFill>
            <a:schemeClr val="bg1">
              <a:lumMod val="85000"/>
            </a:schemeClr>
          </a:solidFill>
        </p:spPr>
        <p:txBody>
          <a:bodyPr/>
          <a:lstStyle/>
          <a:p>
            <a:r>
              <a:rPr lang="en-US"/>
              <a:t>Click icon to add picture</a:t>
            </a:r>
            <a:endParaRPr lang="en-GB"/>
          </a:p>
        </p:txBody>
      </p:sp>
      <p:sp>
        <p:nvSpPr>
          <p:cNvPr id="14" name="Picture Placeholder 6">
            <a:extLst>
              <a:ext uri="{FF2B5EF4-FFF2-40B4-BE49-F238E27FC236}">
                <a16:creationId xmlns:a16="http://schemas.microsoft.com/office/drawing/2014/main" id="{B5432D3A-C3C9-4B63-96CD-241A721F1380}"/>
              </a:ext>
            </a:extLst>
          </p:cNvPr>
          <p:cNvSpPr>
            <a:spLocks noGrp="1" noChangeAspect="1"/>
          </p:cNvSpPr>
          <p:nvPr>
            <p:ph type="pic" sz="quarter" idx="20"/>
          </p:nvPr>
        </p:nvSpPr>
        <p:spPr>
          <a:xfrm>
            <a:off x="8204400" y="4053600"/>
            <a:ext cx="1650600" cy="1650600"/>
          </a:xfrm>
          <a:solidFill>
            <a:schemeClr val="bg1">
              <a:lumMod val="85000"/>
            </a:schemeClr>
          </a:solidFill>
        </p:spPr>
        <p:txBody>
          <a:bodyPr/>
          <a:lstStyle/>
          <a:p>
            <a:r>
              <a:rPr lang="en-US"/>
              <a:t>Click icon to add picture</a:t>
            </a:r>
            <a:endParaRPr lang="en-GB"/>
          </a:p>
        </p:txBody>
      </p:sp>
      <p:sp>
        <p:nvSpPr>
          <p:cNvPr id="18" name="Text Placeholder 17">
            <a:extLst>
              <a:ext uri="{FF2B5EF4-FFF2-40B4-BE49-F238E27FC236}">
                <a16:creationId xmlns:a16="http://schemas.microsoft.com/office/drawing/2014/main" id="{B1A0F457-BA31-458F-B36F-869F673ADA62}"/>
              </a:ext>
            </a:extLst>
          </p:cNvPr>
          <p:cNvSpPr>
            <a:spLocks noGrp="1"/>
          </p:cNvSpPr>
          <p:nvPr>
            <p:ph type="body" sz="quarter" idx="23"/>
          </p:nvPr>
        </p:nvSpPr>
        <p:spPr>
          <a:xfrm>
            <a:off x="2336400" y="3576238"/>
            <a:ext cx="1650600" cy="252000"/>
          </a:xfrm>
        </p:spPr>
        <p:txBody>
          <a:bodyPr anchor="ctr"/>
          <a:lstStyle>
            <a:lvl1pPr algn="ctr">
              <a:spcAft>
                <a:spcPts val="0"/>
              </a:spcAft>
              <a:defRPr/>
            </a:lvl1pPr>
          </a:lstStyle>
          <a:p>
            <a:pPr lvl="0"/>
            <a:r>
              <a:rPr lang="en-US"/>
              <a:t>Click to edit Master text styles</a:t>
            </a:r>
          </a:p>
        </p:txBody>
      </p:sp>
      <p:sp>
        <p:nvSpPr>
          <p:cNvPr id="19" name="Text Placeholder 17">
            <a:extLst>
              <a:ext uri="{FF2B5EF4-FFF2-40B4-BE49-F238E27FC236}">
                <a16:creationId xmlns:a16="http://schemas.microsoft.com/office/drawing/2014/main" id="{5C675381-77C0-419D-99B9-16471F4F9AE1}"/>
              </a:ext>
            </a:extLst>
          </p:cNvPr>
          <p:cNvSpPr>
            <a:spLocks noGrp="1"/>
          </p:cNvSpPr>
          <p:nvPr>
            <p:ph type="body" sz="quarter" idx="24"/>
          </p:nvPr>
        </p:nvSpPr>
        <p:spPr>
          <a:xfrm>
            <a:off x="5270400" y="3576238"/>
            <a:ext cx="1650600" cy="252000"/>
          </a:xfrm>
        </p:spPr>
        <p:txBody>
          <a:bodyPr anchor="ctr"/>
          <a:lstStyle>
            <a:lvl1pPr algn="ctr">
              <a:spcAft>
                <a:spcPts val="0"/>
              </a:spcAft>
              <a:defRPr/>
            </a:lvl1pPr>
          </a:lstStyle>
          <a:p>
            <a:pPr lvl="0"/>
            <a:r>
              <a:rPr lang="en-US"/>
              <a:t>Click to edit Master text styles</a:t>
            </a:r>
          </a:p>
        </p:txBody>
      </p:sp>
      <p:sp>
        <p:nvSpPr>
          <p:cNvPr id="20" name="Text Placeholder 17">
            <a:extLst>
              <a:ext uri="{FF2B5EF4-FFF2-40B4-BE49-F238E27FC236}">
                <a16:creationId xmlns:a16="http://schemas.microsoft.com/office/drawing/2014/main" id="{B33EE2B0-3C6A-4F7E-BD70-00D5834A151A}"/>
              </a:ext>
            </a:extLst>
          </p:cNvPr>
          <p:cNvSpPr>
            <a:spLocks noGrp="1"/>
          </p:cNvSpPr>
          <p:nvPr>
            <p:ph type="body" sz="quarter" idx="25"/>
          </p:nvPr>
        </p:nvSpPr>
        <p:spPr>
          <a:xfrm>
            <a:off x="8204400" y="3576238"/>
            <a:ext cx="1650600" cy="252000"/>
          </a:xfrm>
        </p:spPr>
        <p:txBody>
          <a:bodyPr anchor="ctr"/>
          <a:lstStyle>
            <a:lvl1pPr algn="ctr">
              <a:spcAft>
                <a:spcPts val="0"/>
              </a:spcAft>
              <a:defRPr/>
            </a:lvl1pPr>
          </a:lstStyle>
          <a:p>
            <a:pPr lvl="0"/>
            <a:r>
              <a:rPr lang="en-US"/>
              <a:t>Click to edit Master text styles</a:t>
            </a:r>
          </a:p>
        </p:txBody>
      </p:sp>
      <p:sp>
        <p:nvSpPr>
          <p:cNvPr id="23" name="Text Placeholder 17">
            <a:extLst>
              <a:ext uri="{FF2B5EF4-FFF2-40B4-BE49-F238E27FC236}">
                <a16:creationId xmlns:a16="http://schemas.microsoft.com/office/drawing/2014/main" id="{DCE95CF4-5CBF-4291-A2EE-D5DE9E6B9DFA}"/>
              </a:ext>
            </a:extLst>
          </p:cNvPr>
          <p:cNvSpPr>
            <a:spLocks noGrp="1"/>
          </p:cNvSpPr>
          <p:nvPr>
            <p:ph type="body" sz="quarter" idx="28"/>
          </p:nvPr>
        </p:nvSpPr>
        <p:spPr>
          <a:xfrm>
            <a:off x="2336400" y="5714188"/>
            <a:ext cx="1650600" cy="252000"/>
          </a:xfrm>
        </p:spPr>
        <p:txBody>
          <a:bodyPr anchor="ctr"/>
          <a:lstStyle>
            <a:lvl1pPr algn="ctr">
              <a:spcAft>
                <a:spcPts val="0"/>
              </a:spcAft>
              <a:defRPr/>
            </a:lvl1pPr>
          </a:lstStyle>
          <a:p>
            <a:pPr lvl="0"/>
            <a:r>
              <a:rPr lang="en-US"/>
              <a:t>Click to edit Master text styles</a:t>
            </a:r>
          </a:p>
        </p:txBody>
      </p:sp>
      <p:sp>
        <p:nvSpPr>
          <p:cNvPr id="24" name="Text Placeholder 17">
            <a:extLst>
              <a:ext uri="{FF2B5EF4-FFF2-40B4-BE49-F238E27FC236}">
                <a16:creationId xmlns:a16="http://schemas.microsoft.com/office/drawing/2014/main" id="{5D1BABBE-6978-4D02-8163-974D5CE637CA}"/>
              </a:ext>
            </a:extLst>
          </p:cNvPr>
          <p:cNvSpPr>
            <a:spLocks noGrp="1"/>
          </p:cNvSpPr>
          <p:nvPr>
            <p:ph type="body" sz="quarter" idx="29"/>
          </p:nvPr>
        </p:nvSpPr>
        <p:spPr>
          <a:xfrm>
            <a:off x="5270400" y="5714188"/>
            <a:ext cx="1650600" cy="252000"/>
          </a:xfrm>
        </p:spPr>
        <p:txBody>
          <a:bodyPr anchor="ctr"/>
          <a:lstStyle>
            <a:lvl1pPr algn="ctr">
              <a:spcAft>
                <a:spcPts val="0"/>
              </a:spcAft>
              <a:defRPr/>
            </a:lvl1pPr>
          </a:lstStyle>
          <a:p>
            <a:pPr lvl="0"/>
            <a:r>
              <a:rPr lang="en-US"/>
              <a:t>Click to edit Master text styles</a:t>
            </a:r>
          </a:p>
        </p:txBody>
      </p:sp>
      <p:sp>
        <p:nvSpPr>
          <p:cNvPr id="25" name="Text Placeholder 17">
            <a:extLst>
              <a:ext uri="{FF2B5EF4-FFF2-40B4-BE49-F238E27FC236}">
                <a16:creationId xmlns:a16="http://schemas.microsoft.com/office/drawing/2014/main" id="{6638213F-5B32-4E08-8CF4-7C45D4AFBD89}"/>
              </a:ext>
            </a:extLst>
          </p:cNvPr>
          <p:cNvSpPr>
            <a:spLocks noGrp="1"/>
          </p:cNvSpPr>
          <p:nvPr>
            <p:ph type="body" sz="quarter" idx="30"/>
          </p:nvPr>
        </p:nvSpPr>
        <p:spPr>
          <a:xfrm>
            <a:off x="8204400" y="5714188"/>
            <a:ext cx="1650600" cy="252000"/>
          </a:xfrm>
        </p:spPr>
        <p:txBody>
          <a:bodyPr anchor="ctr"/>
          <a:lstStyle>
            <a:lvl1pPr algn="ctr">
              <a:spcAft>
                <a:spcPts val="0"/>
              </a:spcAft>
              <a:defRPr/>
            </a:lvl1pPr>
          </a:lstStyle>
          <a:p>
            <a:pPr lvl="0"/>
            <a:r>
              <a:rPr lang="en-US"/>
              <a:t>Click to edit Master text styles</a:t>
            </a:r>
          </a:p>
        </p:txBody>
      </p:sp>
    </p:spTree>
    <p:extLst>
      <p:ext uri="{BB962C8B-B14F-4D97-AF65-F5344CB8AC3E}">
        <p14:creationId xmlns:p14="http://schemas.microsoft.com/office/powerpoint/2010/main" val="3970211329"/>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n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FD4B-0143-44B2-AF27-F38BEA0C9B78}"/>
              </a:ext>
            </a:extLst>
          </p:cNvPr>
          <p:cNvSpPr>
            <a:spLocks noGrp="1"/>
          </p:cNvSpPr>
          <p:nvPr>
            <p:ph type="title"/>
          </p:nvPr>
        </p:nvSpPr>
        <p:spPr>
          <a:xfrm>
            <a:off x="377825" y="377825"/>
            <a:ext cx="11436350" cy="85010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BFDAD9-6320-48A9-B45C-F84E2C98332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22855E69-8D16-4484-9996-C9113A31799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2F07556-384E-4545-9AB5-A0F93C782A07}"/>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Picture Placeholder 6">
            <a:extLst>
              <a:ext uri="{FF2B5EF4-FFF2-40B4-BE49-F238E27FC236}">
                <a16:creationId xmlns:a16="http://schemas.microsoft.com/office/drawing/2014/main" id="{ED95A2FD-1DC7-4D29-86A8-51D546E3A2C4}"/>
              </a:ext>
            </a:extLst>
          </p:cNvPr>
          <p:cNvSpPr>
            <a:spLocks noGrp="1" noChangeAspect="1"/>
          </p:cNvSpPr>
          <p:nvPr>
            <p:ph type="pic" sz="quarter" idx="13"/>
          </p:nvPr>
        </p:nvSpPr>
        <p:spPr>
          <a:xfrm>
            <a:off x="1359000" y="1925638"/>
            <a:ext cx="1650600" cy="1650600"/>
          </a:xfrm>
          <a:solidFill>
            <a:schemeClr val="bg1">
              <a:lumMod val="85000"/>
            </a:schemeClr>
          </a:solidFill>
        </p:spPr>
        <p:txBody>
          <a:bodyPr/>
          <a:lstStyle/>
          <a:p>
            <a:r>
              <a:rPr lang="en-US"/>
              <a:t>Click icon to add picture</a:t>
            </a:r>
            <a:endParaRPr lang="en-GB"/>
          </a:p>
        </p:txBody>
      </p:sp>
      <p:sp>
        <p:nvSpPr>
          <p:cNvPr id="8" name="Picture Placeholder 6">
            <a:extLst>
              <a:ext uri="{FF2B5EF4-FFF2-40B4-BE49-F238E27FC236}">
                <a16:creationId xmlns:a16="http://schemas.microsoft.com/office/drawing/2014/main" id="{837F4A05-B3B3-429B-B6AF-4AAC8FF0B597}"/>
              </a:ext>
            </a:extLst>
          </p:cNvPr>
          <p:cNvSpPr>
            <a:spLocks noGrp="1" noChangeAspect="1"/>
          </p:cNvSpPr>
          <p:nvPr>
            <p:ph type="pic" sz="quarter" idx="14"/>
          </p:nvPr>
        </p:nvSpPr>
        <p:spPr>
          <a:xfrm>
            <a:off x="3314700" y="1925638"/>
            <a:ext cx="1650600" cy="1650600"/>
          </a:xfrm>
          <a:solidFill>
            <a:schemeClr val="bg1">
              <a:lumMod val="85000"/>
            </a:schemeClr>
          </a:solidFill>
        </p:spPr>
        <p:txBody>
          <a:bodyPr/>
          <a:lstStyle/>
          <a:p>
            <a:r>
              <a:rPr lang="en-US"/>
              <a:t>Click icon to add picture</a:t>
            </a:r>
            <a:endParaRPr lang="en-GB"/>
          </a:p>
        </p:txBody>
      </p:sp>
      <p:sp>
        <p:nvSpPr>
          <p:cNvPr id="9" name="Picture Placeholder 6">
            <a:extLst>
              <a:ext uri="{FF2B5EF4-FFF2-40B4-BE49-F238E27FC236}">
                <a16:creationId xmlns:a16="http://schemas.microsoft.com/office/drawing/2014/main" id="{A7E5C1B1-79BD-4C2B-8DF6-AAAFDC31D4EA}"/>
              </a:ext>
            </a:extLst>
          </p:cNvPr>
          <p:cNvSpPr>
            <a:spLocks noGrp="1" noChangeAspect="1"/>
          </p:cNvSpPr>
          <p:nvPr>
            <p:ph type="pic" sz="quarter" idx="15"/>
          </p:nvPr>
        </p:nvSpPr>
        <p:spPr>
          <a:xfrm>
            <a:off x="5270400" y="1925638"/>
            <a:ext cx="1650600" cy="1650600"/>
          </a:xfrm>
          <a:solidFill>
            <a:schemeClr val="bg1">
              <a:lumMod val="85000"/>
            </a:schemeClr>
          </a:solidFill>
        </p:spPr>
        <p:txBody>
          <a:bodyPr/>
          <a:lstStyle/>
          <a:p>
            <a:r>
              <a:rPr lang="en-US"/>
              <a:t>Click icon to add picture</a:t>
            </a:r>
            <a:endParaRPr lang="en-GB"/>
          </a:p>
        </p:txBody>
      </p:sp>
      <p:sp>
        <p:nvSpPr>
          <p:cNvPr id="18" name="Text Placeholder 17">
            <a:extLst>
              <a:ext uri="{FF2B5EF4-FFF2-40B4-BE49-F238E27FC236}">
                <a16:creationId xmlns:a16="http://schemas.microsoft.com/office/drawing/2014/main" id="{B1A0F457-BA31-458F-B36F-869F673ADA62}"/>
              </a:ext>
            </a:extLst>
          </p:cNvPr>
          <p:cNvSpPr>
            <a:spLocks noGrp="1"/>
          </p:cNvSpPr>
          <p:nvPr>
            <p:ph type="body" sz="quarter" idx="23"/>
          </p:nvPr>
        </p:nvSpPr>
        <p:spPr>
          <a:xfrm>
            <a:off x="1359000" y="3576238"/>
            <a:ext cx="1650600" cy="252000"/>
          </a:xfrm>
        </p:spPr>
        <p:txBody>
          <a:bodyPr anchor="ctr"/>
          <a:lstStyle>
            <a:lvl1pPr algn="ctr">
              <a:spcAft>
                <a:spcPts val="0"/>
              </a:spcAft>
              <a:defRPr/>
            </a:lvl1pPr>
          </a:lstStyle>
          <a:p>
            <a:pPr lvl="0"/>
            <a:r>
              <a:rPr lang="en-US"/>
              <a:t>Click to edit Master text styles</a:t>
            </a:r>
          </a:p>
        </p:txBody>
      </p:sp>
      <p:sp>
        <p:nvSpPr>
          <p:cNvPr id="19" name="Text Placeholder 17">
            <a:extLst>
              <a:ext uri="{FF2B5EF4-FFF2-40B4-BE49-F238E27FC236}">
                <a16:creationId xmlns:a16="http://schemas.microsoft.com/office/drawing/2014/main" id="{5C675381-77C0-419D-99B9-16471F4F9AE1}"/>
              </a:ext>
            </a:extLst>
          </p:cNvPr>
          <p:cNvSpPr>
            <a:spLocks noGrp="1"/>
          </p:cNvSpPr>
          <p:nvPr>
            <p:ph type="body" sz="quarter" idx="24"/>
          </p:nvPr>
        </p:nvSpPr>
        <p:spPr>
          <a:xfrm>
            <a:off x="3314700" y="3576238"/>
            <a:ext cx="1650600" cy="252000"/>
          </a:xfrm>
        </p:spPr>
        <p:txBody>
          <a:bodyPr anchor="ctr"/>
          <a:lstStyle>
            <a:lvl1pPr algn="ctr">
              <a:spcAft>
                <a:spcPts val="0"/>
              </a:spcAft>
              <a:defRPr/>
            </a:lvl1pPr>
          </a:lstStyle>
          <a:p>
            <a:pPr lvl="0"/>
            <a:r>
              <a:rPr lang="en-US"/>
              <a:t>Click to edit Master text styles</a:t>
            </a:r>
          </a:p>
        </p:txBody>
      </p:sp>
      <p:sp>
        <p:nvSpPr>
          <p:cNvPr id="20" name="Text Placeholder 17">
            <a:extLst>
              <a:ext uri="{FF2B5EF4-FFF2-40B4-BE49-F238E27FC236}">
                <a16:creationId xmlns:a16="http://schemas.microsoft.com/office/drawing/2014/main" id="{B33EE2B0-3C6A-4F7E-BD70-00D5834A151A}"/>
              </a:ext>
            </a:extLst>
          </p:cNvPr>
          <p:cNvSpPr>
            <a:spLocks noGrp="1"/>
          </p:cNvSpPr>
          <p:nvPr>
            <p:ph type="body" sz="quarter" idx="25"/>
          </p:nvPr>
        </p:nvSpPr>
        <p:spPr>
          <a:xfrm>
            <a:off x="5270400" y="3576238"/>
            <a:ext cx="1650600" cy="252000"/>
          </a:xfrm>
        </p:spPr>
        <p:txBody>
          <a:bodyPr anchor="ctr"/>
          <a:lstStyle>
            <a:lvl1pPr algn="ctr">
              <a:spcAft>
                <a:spcPts val="0"/>
              </a:spcAft>
              <a:defRPr/>
            </a:lvl1pPr>
          </a:lstStyle>
          <a:p>
            <a:pPr lvl="0"/>
            <a:r>
              <a:rPr lang="en-US"/>
              <a:t>Click to edit Master text styles</a:t>
            </a:r>
          </a:p>
        </p:txBody>
      </p:sp>
      <p:sp>
        <p:nvSpPr>
          <p:cNvPr id="21" name="Picture Placeholder 6">
            <a:extLst>
              <a:ext uri="{FF2B5EF4-FFF2-40B4-BE49-F238E27FC236}">
                <a16:creationId xmlns:a16="http://schemas.microsoft.com/office/drawing/2014/main" id="{F0F2B2CB-3337-458C-8742-CD64EDBB5A7B}"/>
              </a:ext>
            </a:extLst>
          </p:cNvPr>
          <p:cNvSpPr>
            <a:spLocks noGrp="1" noChangeAspect="1"/>
          </p:cNvSpPr>
          <p:nvPr>
            <p:ph type="pic" sz="quarter" idx="26"/>
          </p:nvPr>
        </p:nvSpPr>
        <p:spPr>
          <a:xfrm>
            <a:off x="7226100" y="1925638"/>
            <a:ext cx="1650600" cy="1650600"/>
          </a:xfrm>
          <a:solidFill>
            <a:schemeClr val="bg1">
              <a:lumMod val="85000"/>
            </a:schemeClr>
          </a:solidFill>
        </p:spPr>
        <p:txBody>
          <a:bodyPr/>
          <a:lstStyle/>
          <a:p>
            <a:r>
              <a:rPr lang="en-US"/>
              <a:t>Click icon to add picture</a:t>
            </a:r>
            <a:endParaRPr lang="en-GB"/>
          </a:p>
        </p:txBody>
      </p:sp>
      <p:sp>
        <p:nvSpPr>
          <p:cNvPr id="22" name="Picture Placeholder 6">
            <a:extLst>
              <a:ext uri="{FF2B5EF4-FFF2-40B4-BE49-F238E27FC236}">
                <a16:creationId xmlns:a16="http://schemas.microsoft.com/office/drawing/2014/main" id="{06226EB7-DC79-4415-9F31-120925FC7DB0}"/>
              </a:ext>
            </a:extLst>
          </p:cNvPr>
          <p:cNvSpPr>
            <a:spLocks noGrp="1" noChangeAspect="1"/>
          </p:cNvSpPr>
          <p:nvPr>
            <p:ph type="pic" sz="quarter" idx="27"/>
          </p:nvPr>
        </p:nvSpPr>
        <p:spPr>
          <a:xfrm>
            <a:off x="9181800" y="1925638"/>
            <a:ext cx="1650600" cy="1650600"/>
          </a:xfrm>
          <a:solidFill>
            <a:schemeClr val="bg1">
              <a:lumMod val="85000"/>
            </a:schemeClr>
          </a:solidFill>
        </p:spPr>
        <p:txBody>
          <a:bodyPr/>
          <a:lstStyle/>
          <a:p>
            <a:r>
              <a:rPr lang="en-US"/>
              <a:t>Click icon to add picture</a:t>
            </a:r>
            <a:endParaRPr lang="en-GB"/>
          </a:p>
        </p:txBody>
      </p:sp>
      <p:sp>
        <p:nvSpPr>
          <p:cNvPr id="26" name="Text Placeholder 17">
            <a:extLst>
              <a:ext uri="{FF2B5EF4-FFF2-40B4-BE49-F238E27FC236}">
                <a16:creationId xmlns:a16="http://schemas.microsoft.com/office/drawing/2014/main" id="{8BD9D58A-9730-4689-82FF-3880AD4EB557}"/>
              </a:ext>
            </a:extLst>
          </p:cNvPr>
          <p:cNvSpPr>
            <a:spLocks noGrp="1"/>
          </p:cNvSpPr>
          <p:nvPr>
            <p:ph type="body" sz="quarter" idx="28"/>
          </p:nvPr>
        </p:nvSpPr>
        <p:spPr>
          <a:xfrm>
            <a:off x="7226100" y="3576238"/>
            <a:ext cx="1650600" cy="252000"/>
          </a:xfrm>
        </p:spPr>
        <p:txBody>
          <a:bodyPr anchor="ctr"/>
          <a:lstStyle>
            <a:lvl1pPr algn="ctr">
              <a:spcAft>
                <a:spcPts val="0"/>
              </a:spcAft>
              <a:defRPr/>
            </a:lvl1pPr>
          </a:lstStyle>
          <a:p>
            <a:pPr lvl="0"/>
            <a:r>
              <a:rPr lang="en-US"/>
              <a:t>Click to edit Master text styles</a:t>
            </a:r>
          </a:p>
        </p:txBody>
      </p:sp>
      <p:sp>
        <p:nvSpPr>
          <p:cNvPr id="27" name="Text Placeholder 17">
            <a:extLst>
              <a:ext uri="{FF2B5EF4-FFF2-40B4-BE49-F238E27FC236}">
                <a16:creationId xmlns:a16="http://schemas.microsoft.com/office/drawing/2014/main" id="{84FA9470-3E08-4A55-BB56-6A291847C13A}"/>
              </a:ext>
            </a:extLst>
          </p:cNvPr>
          <p:cNvSpPr>
            <a:spLocks noGrp="1"/>
          </p:cNvSpPr>
          <p:nvPr>
            <p:ph type="body" sz="quarter" idx="29"/>
          </p:nvPr>
        </p:nvSpPr>
        <p:spPr>
          <a:xfrm>
            <a:off x="9181800" y="3576238"/>
            <a:ext cx="1650600" cy="252000"/>
          </a:xfrm>
        </p:spPr>
        <p:txBody>
          <a:bodyPr anchor="ctr"/>
          <a:lstStyle>
            <a:lvl1pPr algn="ctr">
              <a:spcAft>
                <a:spcPts val="0"/>
              </a:spcAft>
              <a:defRPr/>
            </a:lvl1pPr>
          </a:lstStyle>
          <a:p>
            <a:pPr lvl="0"/>
            <a:r>
              <a:rPr lang="en-US"/>
              <a:t>Click to edit Master text styles</a:t>
            </a:r>
          </a:p>
        </p:txBody>
      </p:sp>
      <p:sp>
        <p:nvSpPr>
          <p:cNvPr id="28" name="Picture Placeholder 6">
            <a:extLst>
              <a:ext uri="{FF2B5EF4-FFF2-40B4-BE49-F238E27FC236}">
                <a16:creationId xmlns:a16="http://schemas.microsoft.com/office/drawing/2014/main" id="{74F72C97-0B91-4D13-BC93-502C0DDA63D5}"/>
              </a:ext>
            </a:extLst>
          </p:cNvPr>
          <p:cNvSpPr>
            <a:spLocks noGrp="1" noChangeAspect="1"/>
          </p:cNvSpPr>
          <p:nvPr>
            <p:ph type="pic" sz="quarter" idx="30"/>
          </p:nvPr>
        </p:nvSpPr>
        <p:spPr>
          <a:xfrm>
            <a:off x="1359000" y="4053600"/>
            <a:ext cx="1650600" cy="1650600"/>
          </a:xfrm>
          <a:solidFill>
            <a:schemeClr val="bg1">
              <a:lumMod val="85000"/>
            </a:schemeClr>
          </a:solidFill>
        </p:spPr>
        <p:txBody>
          <a:bodyPr/>
          <a:lstStyle/>
          <a:p>
            <a:r>
              <a:rPr lang="en-US"/>
              <a:t>Click icon to add picture</a:t>
            </a:r>
            <a:endParaRPr lang="en-GB"/>
          </a:p>
        </p:txBody>
      </p:sp>
      <p:sp>
        <p:nvSpPr>
          <p:cNvPr id="29" name="Picture Placeholder 6">
            <a:extLst>
              <a:ext uri="{FF2B5EF4-FFF2-40B4-BE49-F238E27FC236}">
                <a16:creationId xmlns:a16="http://schemas.microsoft.com/office/drawing/2014/main" id="{CA834CB8-8309-40CC-85CB-E847DDFEAA88}"/>
              </a:ext>
            </a:extLst>
          </p:cNvPr>
          <p:cNvSpPr>
            <a:spLocks noGrp="1" noChangeAspect="1"/>
          </p:cNvSpPr>
          <p:nvPr>
            <p:ph type="pic" sz="quarter" idx="31"/>
          </p:nvPr>
        </p:nvSpPr>
        <p:spPr>
          <a:xfrm>
            <a:off x="3314700" y="4053600"/>
            <a:ext cx="1650600" cy="1650600"/>
          </a:xfrm>
          <a:solidFill>
            <a:schemeClr val="bg1">
              <a:lumMod val="85000"/>
            </a:schemeClr>
          </a:solidFill>
        </p:spPr>
        <p:txBody>
          <a:bodyPr/>
          <a:lstStyle/>
          <a:p>
            <a:r>
              <a:rPr lang="en-US"/>
              <a:t>Click icon to add picture</a:t>
            </a:r>
            <a:endParaRPr lang="en-GB"/>
          </a:p>
        </p:txBody>
      </p:sp>
      <p:sp>
        <p:nvSpPr>
          <p:cNvPr id="30" name="Picture Placeholder 6">
            <a:extLst>
              <a:ext uri="{FF2B5EF4-FFF2-40B4-BE49-F238E27FC236}">
                <a16:creationId xmlns:a16="http://schemas.microsoft.com/office/drawing/2014/main" id="{A434F088-0196-49C1-B53B-EC3AFBDEA6FB}"/>
              </a:ext>
            </a:extLst>
          </p:cNvPr>
          <p:cNvSpPr>
            <a:spLocks noGrp="1" noChangeAspect="1"/>
          </p:cNvSpPr>
          <p:nvPr>
            <p:ph type="pic" sz="quarter" idx="32"/>
          </p:nvPr>
        </p:nvSpPr>
        <p:spPr>
          <a:xfrm>
            <a:off x="5270400" y="4053600"/>
            <a:ext cx="1650600" cy="1650600"/>
          </a:xfrm>
          <a:solidFill>
            <a:schemeClr val="bg1">
              <a:lumMod val="85000"/>
            </a:schemeClr>
          </a:solidFill>
        </p:spPr>
        <p:txBody>
          <a:bodyPr/>
          <a:lstStyle/>
          <a:p>
            <a:r>
              <a:rPr lang="en-US"/>
              <a:t>Click icon to add picture</a:t>
            </a:r>
            <a:endParaRPr lang="en-GB"/>
          </a:p>
        </p:txBody>
      </p:sp>
      <p:sp>
        <p:nvSpPr>
          <p:cNvPr id="31" name="Text Placeholder 17">
            <a:extLst>
              <a:ext uri="{FF2B5EF4-FFF2-40B4-BE49-F238E27FC236}">
                <a16:creationId xmlns:a16="http://schemas.microsoft.com/office/drawing/2014/main" id="{AFE4E092-B0F3-402B-9C53-055B7286B5B0}"/>
              </a:ext>
            </a:extLst>
          </p:cNvPr>
          <p:cNvSpPr>
            <a:spLocks noGrp="1"/>
          </p:cNvSpPr>
          <p:nvPr>
            <p:ph type="body" sz="quarter" idx="33"/>
          </p:nvPr>
        </p:nvSpPr>
        <p:spPr>
          <a:xfrm>
            <a:off x="1359000" y="5714188"/>
            <a:ext cx="1650600" cy="252000"/>
          </a:xfrm>
        </p:spPr>
        <p:txBody>
          <a:bodyPr anchor="ctr"/>
          <a:lstStyle>
            <a:lvl1pPr algn="ctr">
              <a:defRPr/>
            </a:lvl1pPr>
          </a:lstStyle>
          <a:p>
            <a:pPr lvl="0"/>
            <a:r>
              <a:rPr lang="en-US"/>
              <a:t>Click to edit Master text styles</a:t>
            </a:r>
          </a:p>
        </p:txBody>
      </p:sp>
      <p:sp>
        <p:nvSpPr>
          <p:cNvPr id="32" name="Text Placeholder 17">
            <a:extLst>
              <a:ext uri="{FF2B5EF4-FFF2-40B4-BE49-F238E27FC236}">
                <a16:creationId xmlns:a16="http://schemas.microsoft.com/office/drawing/2014/main" id="{D0EEFE8D-FB7E-4184-B179-6802E6985B26}"/>
              </a:ext>
            </a:extLst>
          </p:cNvPr>
          <p:cNvSpPr>
            <a:spLocks noGrp="1"/>
          </p:cNvSpPr>
          <p:nvPr>
            <p:ph type="body" sz="quarter" idx="34"/>
          </p:nvPr>
        </p:nvSpPr>
        <p:spPr>
          <a:xfrm>
            <a:off x="3314700" y="5714188"/>
            <a:ext cx="1650600" cy="252000"/>
          </a:xfrm>
        </p:spPr>
        <p:txBody>
          <a:bodyPr anchor="ctr"/>
          <a:lstStyle>
            <a:lvl1pPr algn="ctr">
              <a:defRPr/>
            </a:lvl1pPr>
          </a:lstStyle>
          <a:p>
            <a:pPr lvl="0"/>
            <a:r>
              <a:rPr lang="en-US"/>
              <a:t>Click to edit Master text styles</a:t>
            </a:r>
          </a:p>
        </p:txBody>
      </p:sp>
      <p:sp>
        <p:nvSpPr>
          <p:cNvPr id="33" name="Text Placeholder 17">
            <a:extLst>
              <a:ext uri="{FF2B5EF4-FFF2-40B4-BE49-F238E27FC236}">
                <a16:creationId xmlns:a16="http://schemas.microsoft.com/office/drawing/2014/main" id="{13E886F9-8EBE-418C-A9C2-637AD0660219}"/>
              </a:ext>
            </a:extLst>
          </p:cNvPr>
          <p:cNvSpPr>
            <a:spLocks noGrp="1"/>
          </p:cNvSpPr>
          <p:nvPr>
            <p:ph type="body" sz="quarter" idx="35"/>
          </p:nvPr>
        </p:nvSpPr>
        <p:spPr>
          <a:xfrm>
            <a:off x="5270400" y="5714188"/>
            <a:ext cx="1650600" cy="252000"/>
          </a:xfrm>
        </p:spPr>
        <p:txBody>
          <a:bodyPr anchor="ctr"/>
          <a:lstStyle>
            <a:lvl1pPr algn="ctr">
              <a:defRPr/>
            </a:lvl1pPr>
          </a:lstStyle>
          <a:p>
            <a:pPr lvl="0"/>
            <a:r>
              <a:rPr lang="en-US"/>
              <a:t>Click to edit Master text styles</a:t>
            </a:r>
          </a:p>
        </p:txBody>
      </p:sp>
      <p:sp>
        <p:nvSpPr>
          <p:cNvPr id="34" name="Picture Placeholder 6">
            <a:extLst>
              <a:ext uri="{FF2B5EF4-FFF2-40B4-BE49-F238E27FC236}">
                <a16:creationId xmlns:a16="http://schemas.microsoft.com/office/drawing/2014/main" id="{4E3663E3-789A-40E1-BABF-D31E612525FE}"/>
              </a:ext>
            </a:extLst>
          </p:cNvPr>
          <p:cNvSpPr>
            <a:spLocks noGrp="1" noChangeAspect="1"/>
          </p:cNvSpPr>
          <p:nvPr>
            <p:ph type="pic" sz="quarter" idx="36"/>
          </p:nvPr>
        </p:nvSpPr>
        <p:spPr>
          <a:xfrm>
            <a:off x="7226100" y="4053600"/>
            <a:ext cx="1650600" cy="1650600"/>
          </a:xfrm>
          <a:solidFill>
            <a:schemeClr val="bg1">
              <a:lumMod val="85000"/>
            </a:schemeClr>
          </a:solidFill>
        </p:spPr>
        <p:txBody>
          <a:bodyPr/>
          <a:lstStyle/>
          <a:p>
            <a:r>
              <a:rPr lang="en-US"/>
              <a:t>Click icon to add picture</a:t>
            </a:r>
            <a:endParaRPr lang="en-GB"/>
          </a:p>
        </p:txBody>
      </p:sp>
      <p:sp>
        <p:nvSpPr>
          <p:cNvPr id="35" name="Picture Placeholder 6">
            <a:extLst>
              <a:ext uri="{FF2B5EF4-FFF2-40B4-BE49-F238E27FC236}">
                <a16:creationId xmlns:a16="http://schemas.microsoft.com/office/drawing/2014/main" id="{36EF7152-E16E-465A-A125-AF45D3A0E37A}"/>
              </a:ext>
            </a:extLst>
          </p:cNvPr>
          <p:cNvSpPr>
            <a:spLocks noGrp="1" noChangeAspect="1"/>
          </p:cNvSpPr>
          <p:nvPr>
            <p:ph type="pic" sz="quarter" idx="37"/>
          </p:nvPr>
        </p:nvSpPr>
        <p:spPr>
          <a:xfrm>
            <a:off x="9181800" y="4053600"/>
            <a:ext cx="1650600" cy="1650600"/>
          </a:xfrm>
          <a:solidFill>
            <a:schemeClr val="bg1">
              <a:lumMod val="85000"/>
            </a:schemeClr>
          </a:solidFill>
        </p:spPr>
        <p:txBody>
          <a:bodyPr/>
          <a:lstStyle/>
          <a:p>
            <a:r>
              <a:rPr lang="en-US"/>
              <a:t>Click icon to add picture</a:t>
            </a:r>
            <a:endParaRPr lang="en-GB"/>
          </a:p>
        </p:txBody>
      </p:sp>
      <p:sp>
        <p:nvSpPr>
          <p:cNvPr id="36" name="Text Placeholder 17">
            <a:extLst>
              <a:ext uri="{FF2B5EF4-FFF2-40B4-BE49-F238E27FC236}">
                <a16:creationId xmlns:a16="http://schemas.microsoft.com/office/drawing/2014/main" id="{A01E7611-82DD-4924-934D-F8701B5CD98A}"/>
              </a:ext>
            </a:extLst>
          </p:cNvPr>
          <p:cNvSpPr>
            <a:spLocks noGrp="1"/>
          </p:cNvSpPr>
          <p:nvPr>
            <p:ph type="body" sz="quarter" idx="38"/>
          </p:nvPr>
        </p:nvSpPr>
        <p:spPr>
          <a:xfrm>
            <a:off x="7226100" y="5714188"/>
            <a:ext cx="1650600" cy="252000"/>
          </a:xfrm>
        </p:spPr>
        <p:txBody>
          <a:bodyPr anchor="ctr"/>
          <a:lstStyle>
            <a:lvl1pPr algn="ctr">
              <a:defRPr/>
            </a:lvl1pPr>
          </a:lstStyle>
          <a:p>
            <a:pPr lvl="0"/>
            <a:r>
              <a:rPr lang="en-US"/>
              <a:t>Click to edit Master text styles</a:t>
            </a:r>
          </a:p>
        </p:txBody>
      </p:sp>
      <p:sp>
        <p:nvSpPr>
          <p:cNvPr id="37" name="Text Placeholder 17">
            <a:extLst>
              <a:ext uri="{FF2B5EF4-FFF2-40B4-BE49-F238E27FC236}">
                <a16:creationId xmlns:a16="http://schemas.microsoft.com/office/drawing/2014/main" id="{5E1CA1F3-9B65-483E-B0E7-D4BB7ACD4FCD}"/>
              </a:ext>
            </a:extLst>
          </p:cNvPr>
          <p:cNvSpPr>
            <a:spLocks noGrp="1"/>
          </p:cNvSpPr>
          <p:nvPr>
            <p:ph type="body" sz="quarter" idx="39"/>
          </p:nvPr>
        </p:nvSpPr>
        <p:spPr>
          <a:xfrm>
            <a:off x="9181800" y="5714188"/>
            <a:ext cx="1650600" cy="252000"/>
          </a:xfrm>
        </p:spPr>
        <p:txBody>
          <a:bodyPr anchor="ctr"/>
          <a:lstStyle>
            <a:lvl1pPr algn="ctr">
              <a:defRPr/>
            </a:lvl1pPr>
          </a:lstStyle>
          <a:p>
            <a:pPr lvl="0"/>
            <a:r>
              <a:rPr lang="en-US"/>
              <a:t>Click to edit Master text styles</a:t>
            </a:r>
          </a:p>
        </p:txBody>
      </p:sp>
    </p:spTree>
    <p:extLst>
      <p:ext uri="{BB962C8B-B14F-4D97-AF65-F5344CB8AC3E}">
        <p14:creationId xmlns:p14="http://schemas.microsoft.com/office/powerpoint/2010/main" val="44301227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arge Imag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377825" y="5004001"/>
            <a:ext cx="3600000" cy="1377750"/>
          </a:xfrm>
        </p:spPr>
        <p:txBody>
          <a:bodyPr anchor="t"/>
          <a:lstStyle/>
          <a:p>
            <a:r>
              <a:rPr lang="en-US"/>
              <a:t>Click to edit Master title style</a:t>
            </a:r>
            <a:endParaRPr lang="en-GB" dirty="0"/>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4296000" y="5004000"/>
            <a:ext cx="3600000" cy="137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3ED3EE21-B105-4761-ACD1-C5BEE2805BD9}"/>
              </a:ext>
            </a:extLst>
          </p:cNvPr>
          <p:cNvSpPr>
            <a:spLocks noGrp="1"/>
          </p:cNvSpPr>
          <p:nvPr>
            <p:ph sz="half" idx="13"/>
          </p:nvPr>
        </p:nvSpPr>
        <p:spPr>
          <a:xfrm>
            <a:off x="8214175" y="5004000"/>
            <a:ext cx="3600000" cy="137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0" y="0"/>
            <a:ext cx="11814175" cy="4597200"/>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1613165844"/>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Large Image with Content and Imag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1B9233A-DF33-49E3-8950-75A72BB6ABA6}"/>
              </a:ext>
            </a:extLst>
          </p:cNvPr>
          <p:cNvSpPr>
            <a:spLocks noGrp="1"/>
          </p:cNvSpPr>
          <p:nvPr>
            <p:ph type="pic" sz="quarter" idx="15"/>
          </p:nvPr>
        </p:nvSpPr>
        <p:spPr>
          <a:xfrm>
            <a:off x="8877600" y="4597200"/>
            <a:ext cx="3314400" cy="226080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377825" y="5004000"/>
            <a:ext cx="3600000" cy="1378495"/>
          </a:xfrm>
        </p:spPr>
        <p:txBody>
          <a:bodyPr anchor="t"/>
          <a:lstStyle/>
          <a:p>
            <a:r>
              <a:rPr lang="en-US"/>
              <a:t>Click to edit Master title style</a:t>
            </a:r>
            <a:endParaRPr lang="en-GB" dirty="0"/>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4296000" y="5004000"/>
            <a:ext cx="3600000" cy="137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0" y="0"/>
            <a:ext cx="8877600" cy="4597200"/>
          </a:xfrm>
          <a:solidFill>
            <a:schemeClr val="bg1">
              <a:lumMod val="85000"/>
            </a:schemeClr>
          </a:solidFill>
        </p:spPr>
        <p:txBody>
          <a:bodyPr/>
          <a:lstStyle/>
          <a:p>
            <a:r>
              <a:rPr lang="en-US"/>
              <a:t>Click icon to add picture</a:t>
            </a:r>
            <a:endParaRPr lang="en-GB"/>
          </a:p>
        </p:txBody>
      </p:sp>
      <p:sp>
        <p:nvSpPr>
          <p:cNvPr id="7" name="Footer Placeholder 4">
            <a:extLst>
              <a:ext uri="{FF2B5EF4-FFF2-40B4-BE49-F238E27FC236}">
                <a16:creationId xmlns:a16="http://schemas.microsoft.com/office/drawing/2014/main" id="{5CF7A6AE-FA80-4C09-887C-D512261AAC39}"/>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spTree>
    <p:extLst>
      <p:ext uri="{BB962C8B-B14F-4D97-AF65-F5344CB8AC3E}">
        <p14:creationId xmlns:p14="http://schemas.microsoft.com/office/powerpoint/2010/main" val="195330932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Large Image with Content Lef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385419" y="0"/>
            <a:ext cx="7200000" cy="638175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8217754" y="1387799"/>
            <a:ext cx="3596421" cy="1220400"/>
          </a:xfrm>
        </p:spPr>
        <p:txBody>
          <a:bodyPr anchor="t"/>
          <a:lstStyle/>
          <a:p>
            <a:r>
              <a:rPr lang="en-US"/>
              <a:t>Click to edit Master title style</a:t>
            </a:r>
            <a:endParaRPr lang="en-GB" dirty="0"/>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8217754" y="2778919"/>
            <a:ext cx="3600000" cy="3602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A45E08F6-1108-416C-872B-FBC6BDD7DF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620" y="6477467"/>
            <a:ext cx="494996" cy="215799"/>
          </a:xfrm>
          <a:prstGeom prst="rect">
            <a:avLst/>
          </a:prstGeom>
        </p:spPr>
      </p:pic>
    </p:spTree>
    <p:extLst>
      <p:ext uri="{BB962C8B-B14F-4D97-AF65-F5344CB8AC3E}">
        <p14:creationId xmlns:p14="http://schemas.microsoft.com/office/powerpoint/2010/main" val="12706030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Inden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5419" y="1925637"/>
            <a:ext cx="3150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1C371BE7-2050-464F-B3BA-FE133C9F987C}"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4749797" y="1925636"/>
            <a:ext cx="315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664175" y="1925636"/>
            <a:ext cx="315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9" name="Content Placeholder 8">
            <a:extLst>
              <a:ext uri="{FF2B5EF4-FFF2-40B4-BE49-F238E27FC236}">
                <a16:creationId xmlns:a16="http://schemas.microsoft.com/office/drawing/2014/main" id="{11C72693-AE5F-44C4-B2DE-80193159B355}"/>
              </a:ext>
            </a:extLst>
          </p:cNvPr>
          <p:cNvSpPr>
            <a:spLocks noGrp="1"/>
          </p:cNvSpPr>
          <p:nvPr>
            <p:ph sz="quarter" idx="15" hasCustomPrompt="1"/>
          </p:nvPr>
        </p:nvSpPr>
        <p:spPr>
          <a:xfrm>
            <a:off x="377826" y="1925638"/>
            <a:ext cx="534844" cy="854075"/>
          </a:xfrm>
          <a:prstGeom prst="rect">
            <a:avLst/>
          </a:prstGeom>
        </p:spPr>
        <p:txBody>
          <a:bodyPr/>
          <a:lstStyle>
            <a:lvl1pPr>
              <a:defRPr sz="2750">
                <a:latin typeface="+mj-lt"/>
              </a:defRPr>
            </a:lvl1pPr>
          </a:lstStyle>
          <a:p>
            <a:pPr lvl="0"/>
            <a:r>
              <a:rPr lang="en-US" dirty="0"/>
              <a:t>0.</a:t>
            </a:r>
            <a:endParaRPr lang="en-GB" dirty="0"/>
          </a:p>
        </p:txBody>
      </p:sp>
      <p:sp>
        <p:nvSpPr>
          <p:cNvPr id="10" name="Content Placeholder 8">
            <a:extLst>
              <a:ext uri="{FF2B5EF4-FFF2-40B4-BE49-F238E27FC236}">
                <a16:creationId xmlns:a16="http://schemas.microsoft.com/office/drawing/2014/main" id="{582ACADA-0A45-42F9-8B5C-1E169DE39EC3}"/>
              </a:ext>
            </a:extLst>
          </p:cNvPr>
          <p:cNvSpPr>
            <a:spLocks noGrp="1"/>
          </p:cNvSpPr>
          <p:nvPr>
            <p:ph sz="quarter" idx="16" hasCustomPrompt="1"/>
          </p:nvPr>
        </p:nvSpPr>
        <p:spPr>
          <a:xfrm>
            <a:off x="4292600" y="1920800"/>
            <a:ext cx="534844" cy="854075"/>
          </a:xfrm>
          <a:prstGeom prst="rect">
            <a:avLst/>
          </a:prstGeom>
        </p:spPr>
        <p:txBody>
          <a:bodyPr/>
          <a:lstStyle>
            <a:lvl1pPr>
              <a:defRPr sz="2750">
                <a:latin typeface="+mj-lt"/>
              </a:defRPr>
            </a:lvl1pPr>
          </a:lstStyle>
          <a:p>
            <a:pPr lvl="0"/>
            <a:r>
              <a:rPr lang="en-US" dirty="0"/>
              <a:t>0.</a:t>
            </a:r>
            <a:endParaRPr lang="en-GB" dirty="0"/>
          </a:p>
        </p:txBody>
      </p:sp>
      <p:sp>
        <p:nvSpPr>
          <p:cNvPr id="11" name="Content Placeholder 8">
            <a:extLst>
              <a:ext uri="{FF2B5EF4-FFF2-40B4-BE49-F238E27FC236}">
                <a16:creationId xmlns:a16="http://schemas.microsoft.com/office/drawing/2014/main" id="{93CC5F8C-C4D5-42BB-A445-BB440A06A613}"/>
              </a:ext>
            </a:extLst>
          </p:cNvPr>
          <p:cNvSpPr>
            <a:spLocks noGrp="1"/>
          </p:cNvSpPr>
          <p:nvPr>
            <p:ph sz="quarter" idx="17" hasCustomPrompt="1"/>
          </p:nvPr>
        </p:nvSpPr>
        <p:spPr>
          <a:xfrm>
            <a:off x="8207374" y="1915962"/>
            <a:ext cx="534844" cy="854075"/>
          </a:xfrm>
          <a:prstGeom prst="rect">
            <a:avLst/>
          </a:prstGeo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130107946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Large Image with Content Righ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4617754" y="0"/>
            <a:ext cx="7200000" cy="638175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378000" y="1387800"/>
            <a:ext cx="3596421" cy="1221757"/>
          </a:xfrm>
        </p:spPr>
        <p:txBody>
          <a:bodyPr anchor="t"/>
          <a:lstStyle/>
          <a:p>
            <a:r>
              <a:rPr lang="en-US"/>
              <a:t>Click to edit Master title style</a:t>
            </a:r>
            <a:endParaRPr lang="en-GB" dirty="0"/>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378000" y="2778919"/>
            <a:ext cx="3600000" cy="3602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C37B4638-383A-415E-A269-E79B341C6C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620" y="6477467"/>
            <a:ext cx="494996" cy="215799"/>
          </a:xfrm>
          <a:prstGeom prst="rect">
            <a:avLst/>
          </a:prstGeom>
        </p:spPr>
      </p:pic>
    </p:spTree>
    <p:extLst>
      <p:ext uri="{BB962C8B-B14F-4D97-AF65-F5344CB8AC3E}">
        <p14:creationId xmlns:p14="http://schemas.microsoft.com/office/powerpoint/2010/main" val="2910787095"/>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Full Slide Image and Caption">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F30EF0-1BA1-49CF-B35E-118E146B5E20}"/>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5EE08C3D-9B0C-4E74-9AB5-9E79B445854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B99ACBD4-335A-44B8-985A-019168B92E11}"/>
              </a:ext>
            </a:extLst>
          </p:cNvPr>
          <p:cNvSpPr>
            <a:spLocks noGrp="1"/>
          </p:cNvSpPr>
          <p:nvPr>
            <p:ph type="sldNum" sz="quarter" idx="12"/>
          </p:nvPr>
        </p:nvSpPr>
        <p:spPr/>
        <p:txBody>
          <a:bodyPr/>
          <a:lstStyle>
            <a:lvl1pPr>
              <a:defRPr>
                <a:solidFill>
                  <a:schemeClr val="bg1"/>
                </a:solidFill>
              </a:defRPr>
            </a:lvl1pPr>
          </a:lstStyle>
          <a:p>
            <a:fld id="{29CC380D-5F44-41E8-971E-CDD19ED6F8E3}" type="slidenum">
              <a:rPr lang="en-GB" smtClean="0"/>
              <a:pPr/>
              <a:t>‹#›</a:t>
            </a:fld>
            <a:endParaRPr lang="en-GB"/>
          </a:p>
        </p:txBody>
      </p:sp>
      <p:sp>
        <p:nvSpPr>
          <p:cNvPr id="6" name="Picture Placeholder 9">
            <a:extLst>
              <a:ext uri="{FF2B5EF4-FFF2-40B4-BE49-F238E27FC236}">
                <a16:creationId xmlns:a16="http://schemas.microsoft.com/office/drawing/2014/main" id="{A29767D4-6CBA-4EAD-AEB1-73F0D103F504}"/>
              </a:ext>
            </a:extLst>
          </p:cNvPr>
          <p:cNvSpPr>
            <a:spLocks noGrp="1"/>
          </p:cNvSpPr>
          <p:nvPr>
            <p:ph type="pic" sz="quarter" idx="14"/>
          </p:nvPr>
        </p:nvSpPr>
        <p:spPr>
          <a:xfrm>
            <a:off x="-472" y="-3332"/>
            <a:ext cx="12192632" cy="686133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4334 h 6862334"/>
              <a:gd name="connsiteX1" fmla="*/ 3826612 w 9144000"/>
              <a:gd name="connsiteY1" fmla="*/ 0 h 6862334"/>
              <a:gd name="connsiteX2" fmla="*/ 9144000 w 9144000"/>
              <a:gd name="connsiteY2" fmla="*/ 4334 h 6862334"/>
              <a:gd name="connsiteX3" fmla="*/ 9144000 w 9144000"/>
              <a:gd name="connsiteY3" fmla="*/ 6862334 h 6862334"/>
              <a:gd name="connsiteX4" fmla="*/ 0 w 9144000"/>
              <a:gd name="connsiteY4" fmla="*/ 6862334 h 6862334"/>
              <a:gd name="connsiteX5" fmla="*/ 0 w 9144000"/>
              <a:gd name="connsiteY5" fmla="*/ 4334 h 6862334"/>
              <a:gd name="connsiteX0" fmla="*/ 4334 w 9148334"/>
              <a:gd name="connsiteY0" fmla="*/ 4334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4334 w 9148334"/>
              <a:gd name="connsiteY6" fmla="*/ 4334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4700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4700 h 6862334"/>
              <a:gd name="connsiteX0" fmla="*/ 3822752 w 9144474"/>
              <a:gd name="connsiteY0" fmla="*/ 3744700 h 6862334"/>
              <a:gd name="connsiteX1" fmla="*/ 3827086 w 9144474"/>
              <a:gd name="connsiteY1" fmla="*/ 0 h 6862334"/>
              <a:gd name="connsiteX2" fmla="*/ 9144474 w 9144474"/>
              <a:gd name="connsiteY2" fmla="*/ 4334 h 6862334"/>
              <a:gd name="connsiteX3" fmla="*/ 9144474 w 9144474"/>
              <a:gd name="connsiteY3" fmla="*/ 6862334 h 6862334"/>
              <a:gd name="connsiteX4" fmla="*/ 474 w 9144474"/>
              <a:gd name="connsiteY4" fmla="*/ 6862334 h 6862334"/>
              <a:gd name="connsiteX5" fmla="*/ 48 w 9144474"/>
              <a:gd name="connsiteY5" fmla="*/ 3744273 h 6862334"/>
              <a:gd name="connsiteX6" fmla="*/ 3822752 w 9144474"/>
              <a:gd name="connsiteY6" fmla="*/ 3744700 h 6862334"/>
              <a:gd name="connsiteX0" fmla="*/ 3818844 w 9144474"/>
              <a:gd name="connsiteY0" fmla="*/ 3744700 h 6862334"/>
              <a:gd name="connsiteX1" fmla="*/ 3827086 w 9144474"/>
              <a:gd name="connsiteY1" fmla="*/ 0 h 6862334"/>
              <a:gd name="connsiteX2" fmla="*/ 9144474 w 9144474"/>
              <a:gd name="connsiteY2" fmla="*/ 4334 h 6862334"/>
              <a:gd name="connsiteX3" fmla="*/ 9144474 w 9144474"/>
              <a:gd name="connsiteY3" fmla="*/ 6862334 h 6862334"/>
              <a:gd name="connsiteX4" fmla="*/ 474 w 9144474"/>
              <a:gd name="connsiteY4" fmla="*/ 6862334 h 6862334"/>
              <a:gd name="connsiteX5" fmla="*/ 48 w 9144474"/>
              <a:gd name="connsiteY5" fmla="*/ 3744273 h 6862334"/>
              <a:gd name="connsiteX6" fmla="*/ 3818844 w 9144474"/>
              <a:gd name="connsiteY6" fmla="*/ 3744700 h 6862334"/>
              <a:gd name="connsiteX0" fmla="*/ 3818844 w 9144474"/>
              <a:gd name="connsiteY0" fmla="*/ 3740792 h 6858426"/>
              <a:gd name="connsiteX1" fmla="*/ 3819270 w 9144474"/>
              <a:gd name="connsiteY1" fmla="*/ 0 h 6858426"/>
              <a:gd name="connsiteX2" fmla="*/ 9144474 w 9144474"/>
              <a:gd name="connsiteY2" fmla="*/ 426 h 6858426"/>
              <a:gd name="connsiteX3" fmla="*/ 9144474 w 9144474"/>
              <a:gd name="connsiteY3" fmla="*/ 6858426 h 6858426"/>
              <a:gd name="connsiteX4" fmla="*/ 474 w 9144474"/>
              <a:gd name="connsiteY4" fmla="*/ 6858426 h 6858426"/>
              <a:gd name="connsiteX5" fmla="*/ 48 w 9144474"/>
              <a:gd name="connsiteY5" fmla="*/ 3740365 h 6858426"/>
              <a:gd name="connsiteX6" fmla="*/ 3818844 w 9144474"/>
              <a:gd name="connsiteY6" fmla="*/ 3740792 h 6858426"/>
              <a:gd name="connsiteX0" fmla="*/ 3818844 w 12163899"/>
              <a:gd name="connsiteY0" fmla="*/ 3740792 h 6858426"/>
              <a:gd name="connsiteX1" fmla="*/ 3819270 w 12163899"/>
              <a:gd name="connsiteY1" fmla="*/ 0 h 6858426"/>
              <a:gd name="connsiteX2" fmla="*/ 12163899 w 12163899"/>
              <a:gd name="connsiteY2" fmla="*/ 426 h 6858426"/>
              <a:gd name="connsiteX3" fmla="*/ 9144474 w 12163899"/>
              <a:gd name="connsiteY3" fmla="*/ 6858426 h 6858426"/>
              <a:gd name="connsiteX4" fmla="*/ 474 w 12163899"/>
              <a:gd name="connsiteY4" fmla="*/ 6858426 h 6858426"/>
              <a:gd name="connsiteX5" fmla="*/ 48 w 12163899"/>
              <a:gd name="connsiteY5" fmla="*/ 3740365 h 6858426"/>
              <a:gd name="connsiteX6" fmla="*/ 3818844 w 12163899"/>
              <a:gd name="connsiteY6" fmla="*/ 3740792 h 6858426"/>
              <a:gd name="connsiteX0" fmla="*/ 3818844 w 12192474"/>
              <a:gd name="connsiteY0" fmla="*/ 3740792 h 6858426"/>
              <a:gd name="connsiteX1" fmla="*/ 3819270 w 12192474"/>
              <a:gd name="connsiteY1" fmla="*/ 0 h 6858426"/>
              <a:gd name="connsiteX2" fmla="*/ 12163899 w 12192474"/>
              <a:gd name="connsiteY2" fmla="*/ 426 h 6858426"/>
              <a:gd name="connsiteX3" fmla="*/ 12192474 w 12192474"/>
              <a:gd name="connsiteY3" fmla="*/ 6858426 h 6858426"/>
              <a:gd name="connsiteX4" fmla="*/ 474 w 12192474"/>
              <a:gd name="connsiteY4" fmla="*/ 6858426 h 6858426"/>
              <a:gd name="connsiteX5" fmla="*/ 48 w 12192474"/>
              <a:gd name="connsiteY5" fmla="*/ 3740365 h 6858426"/>
              <a:gd name="connsiteX6" fmla="*/ 3818844 w 12192474"/>
              <a:gd name="connsiteY6" fmla="*/ 3740792 h 6858426"/>
              <a:gd name="connsiteX0" fmla="*/ 3818844 w 12193696"/>
              <a:gd name="connsiteY0" fmla="*/ 3740792 h 6858426"/>
              <a:gd name="connsiteX1" fmla="*/ 3819270 w 12193696"/>
              <a:gd name="connsiteY1" fmla="*/ 0 h 6858426"/>
              <a:gd name="connsiteX2" fmla="*/ 12193696 w 12193696"/>
              <a:gd name="connsiteY2" fmla="*/ 426 h 6858426"/>
              <a:gd name="connsiteX3" fmla="*/ 12192474 w 12193696"/>
              <a:gd name="connsiteY3" fmla="*/ 6858426 h 6858426"/>
              <a:gd name="connsiteX4" fmla="*/ 474 w 12193696"/>
              <a:gd name="connsiteY4" fmla="*/ 6858426 h 6858426"/>
              <a:gd name="connsiteX5" fmla="*/ 48 w 12193696"/>
              <a:gd name="connsiteY5" fmla="*/ 3740365 h 6858426"/>
              <a:gd name="connsiteX6" fmla="*/ 3818844 w 12193696"/>
              <a:gd name="connsiteY6" fmla="*/ 3740792 h 6858426"/>
              <a:gd name="connsiteX0" fmla="*/ 3818844 w 12193696"/>
              <a:gd name="connsiteY0" fmla="*/ 3740792 h 6858426"/>
              <a:gd name="connsiteX1" fmla="*/ 3819270 w 12193696"/>
              <a:gd name="connsiteY1" fmla="*/ 0 h 6858426"/>
              <a:gd name="connsiteX2" fmla="*/ 12193696 w 12193696"/>
              <a:gd name="connsiteY2" fmla="*/ 426 h 6858426"/>
              <a:gd name="connsiteX3" fmla="*/ 12192474 w 12193696"/>
              <a:gd name="connsiteY3" fmla="*/ 6858426 h 6858426"/>
              <a:gd name="connsiteX4" fmla="*/ 474 w 12193696"/>
              <a:gd name="connsiteY4" fmla="*/ 6858426 h 6858426"/>
              <a:gd name="connsiteX5" fmla="*/ 48 w 12193696"/>
              <a:gd name="connsiteY5" fmla="*/ 3740365 h 6858426"/>
              <a:gd name="connsiteX6" fmla="*/ 3818844 w 12193696"/>
              <a:gd name="connsiteY6" fmla="*/ 3740792 h 6858426"/>
              <a:gd name="connsiteX0" fmla="*/ 3818844 w 12192508"/>
              <a:gd name="connsiteY0" fmla="*/ 3740792 h 6858426"/>
              <a:gd name="connsiteX1" fmla="*/ 3819270 w 12192508"/>
              <a:gd name="connsiteY1" fmla="*/ 0 h 6858426"/>
              <a:gd name="connsiteX2" fmla="*/ 12189971 w 12192508"/>
              <a:gd name="connsiteY2" fmla="*/ 426 h 6858426"/>
              <a:gd name="connsiteX3" fmla="*/ 12192474 w 12192508"/>
              <a:gd name="connsiteY3" fmla="*/ 6858426 h 6858426"/>
              <a:gd name="connsiteX4" fmla="*/ 474 w 12192508"/>
              <a:gd name="connsiteY4" fmla="*/ 6858426 h 6858426"/>
              <a:gd name="connsiteX5" fmla="*/ 48 w 12192508"/>
              <a:gd name="connsiteY5" fmla="*/ 3740365 h 6858426"/>
              <a:gd name="connsiteX6" fmla="*/ 3818844 w 12192508"/>
              <a:gd name="connsiteY6" fmla="*/ 3740792 h 6858426"/>
              <a:gd name="connsiteX0" fmla="*/ 3818844 w 12192633"/>
              <a:gd name="connsiteY0" fmla="*/ 3740792 h 6858426"/>
              <a:gd name="connsiteX1" fmla="*/ 3819270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3818844 w 12192633"/>
              <a:gd name="connsiteY0" fmla="*/ 374079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3818844 w 12192633"/>
              <a:gd name="connsiteY0" fmla="*/ 3740366 h 6858000"/>
              <a:gd name="connsiteX1" fmla="*/ 4590795 w 12192633"/>
              <a:gd name="connsiteY1" fmla="*/ 9099 h 6858000"/>
              <a:gd name="connsiteX2" fmla="*/ 12192633 w 12192633"/>
              <a:gd name="connsiteY2" fmla="*/ 0 h 6858000"/>
              <a:gd name="connsiteX3" fmla="*/ 12192474 w 12192633"/>
              <a:gd name="connsiteY3" fmla="*/ 6858000 h 6858000"/>
              <a:gd name="connsiteX4" fmla="*/ 474 w 12192633"/>
              <a:gd name="connsiteY4" fmla="*/ 6858000 h 6858000"/>
              <a:gd name="connsiteX5" fmla="*/ 48 w 12192633"/>
              <a:gd name="connsiteY5" fmla="*/ 3739939 h 6858000"/>
              <a:gd name="connsiteX6" fmla="*/ 3818844 w 12192633"/>
              <a:gd name="connsiteY6" fmla="*/ 3740366 h 6858000"/>
              <a:gd name="connsiteX0" fmla="*/ 3818844 w 12192633"/>
              <a:gd name="connsiteY0" fmla="*/ 374079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4590369 w 12192633"/>
              <a:gd name="connsiteY0" fmla="*/ 402654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4590369 w 12192633"/>
              <a:gd name="connsiteY6" fmla="*/ 4026542 h 6858426"/>
              <a:gd name="connsiteX0" fmla="*/ 4590017 w 12192281"/>
              <a:gd name="connsiteY0" fmla="*/ 4026542 h 6858426"/>
              <a:gd name="connsiteX1" fmla="*/ 4590443 w 12192281"/>
              <a:gd name="connsiteY1" fmla="*/ 0 h 6858426"/>
              <a:gd name="connsiteX2" fmla="*/ 12192281 w 12192281"/>
              <a:gd name="connsiteY2" fmla="*/ 426 h 6858426"/>
              <a:gd name="connsiteX3" fmla="*/ 12192122 w 12192281"/>
              <a:gd name="connsiteY3" fmla="*/ 6858426 h 6858426"/>
              <a:gd name="connsiteX4" fmla="*/ 122 w 12192281"/>
              <a:gd name="connsiteY4" fmla="*/ 6858426 h 6858426"/>
              <a:gd name="connsiteX5" fmla="*/ 9221 w 12192281"/>
              <a:gd name="connsiteY5" fmla="*/ 4054690 h 6858426"/>
              <a:gd name="connsiteX6" fmla="*/ 4590017 w 12192281"/>
              <a:gd name="connsiteY6" fmla="*/ 4026542 h 6858426"/>
              <a:gd name="connsiteX0" fmla="*/ 4590368 w 12192632"/>
              <a:gd name="connsiteY0" fmla="*/ 4026542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26542 h 6858426"/>
              <a:gd name="connsiteX0" fmla="*/ 4590368 w 12192632"/>
              <a:gd name="connsiteY0" fmla="*/ 4036067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36067 h 6858426"/>
              <a:gd name="connsiteX0" fmla="*/ 4590368 w 12192632"/>
              <a:gd name="connsiteY0" fmla="*/ 4045592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45592 h 6858426"/>
              <a:gd name="connsiteX0" fmla="*/ 4590368 w 12192632"/>
              <a:gd name="connsiteY0" fmla="*/ 4055117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55117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41793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4696 h 6858426"/>
              <a:gd name="connsiteX6" fmla="*/ 4590368 w 12192632"/>
              <a:gd name="connsiteY6" fmla="*/ 4041793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90368 w 12192632"/>
              <a:gd name="connsiteY6" fmla="*/ 4041793 h 6858426"/>
              <a:gd name="connsiteX0" fmla="*/ 4590368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90368 w 12192632"/>
              <a:gd name="connsiteY6" fmla="*/ 4041793 h 6858426"/>
              <a:gd name="connsiteX0" fmla="*/ 4587036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87036 w 12192632"/>
              <a:gd name="connsiteY6" fmla="*/ 4041793 h 6858426"/>
              <a:gd name="connsiteX0" fmla="*/ 4587036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87036 w 12192632"/>
              <a:gd name="connsiteY6" fmla="*/ 4041793 h 6858426"/>
              <a:gd name="connsiteX0" fmla="*/ 4587036 w 12192632"/>
              <a:gd name="connsiteY0" fmla="*/ 4044698 h 6861331"/>
              <a:gd name="connsiteX1" fmla="*/ 4587462 w 12192632"/>
              <a:gd name="connsiteY1" fmla="*/ 2905 h 6861331"/>
              <a:gd name="connsiteX2" fmla="*/ 12192632 w 12192632"/>
              <a:gd name="connsiteY2" fmla="*/ 0 h 6861331"/>
              <a:gd name="connsiteX3" fmla="*/ 12192473 w 12192632"/>
              <a:gd name="connsiteY3" fmla="*/ 6861331 h 6861331"/>
              <a:gd name="connsiteX4" fmla="*/ 473 w 12192632"/>
              <a:gd name="connsiteY4" fmla="*/ 6861331 h 6861331"/>
              <a:gd name="connsiteX5" fmla="*/ 47 w 12192632"/>
              <a:gd name="connsiteY5" fmla="*/ 4044270 h 6861331"/>
              <a:gd name="connsiteX6" fmla="*/ 4587036 w 12192632"/>
              <a:gd name="connsiteY6" fmla="*/ 4044698 h 68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32" h="6861331">
                <a:moveTo>
                  <a:pt x="4587036" y="4044698"/>
                </a:moveTo>
                <a:cubicBezTo>
                  <a:pt x="4588481" y="2795162"/>
                  <a:pt x="4586017" y="1252441"/>
                  <a:pt x="4587462" y="2905"/>
                </a:cubicBezTo>
                <a:lnTo>
                  <a:pt x="12192632" y="0"/>
                </a:lnTo>
                <a:cubicBezTo>
                  <a:pt x="12192225" y="2286000"/>
                  <a:pt x="12192880" y="4575331"/>
                  <a:pt x="12192473" y="6861331"/>
                </a:cubicBezTo>
                <a:lnTo>
                  <a:pt x="473" y="6861331"/>
                </a:lnTo>
                <a:cubicBezTo>
                  <a:pt x="-972" y="5821977"/>
                  <a:pt x="1492" y="5083624"/>
                  <a:pt x="47" y="4044270"/>
                </a:cubicBezTo>
                <a:lnTo>
                  <a:pt x="4587036" y="4044698"/>
                </a:lnTo>
                <a:close/>
              </a:path>
            </a:pathLst>
          </a:custGeom>
          <a:solidFill>
            <a:schemeClr val="bg1">
              <a:lumMod val="85000"/>
            </a:schemeClr>
          </a:solidFill>
        </p:spPr>
        <p:txBody>
          <a:bodyPr/>
          <a:lstStyle>
            <a:lvl1pPr algn="r">
              <a:defRPr/>
            </a:lvl1pPr>
          </a:lstStyle>
          <a:p>
            <a:r>
              <a:rPr lang="en-US"/>
              <a:t>Click icon to add picture</a:t>
            </a:r>
            <a:endParaRPr lang="en-GB"/>
          </a:p>
        </p:txBody>
      </p:sp>
      <p:sp>
        <p:nvSpPr>
          <p:cNvPr id="8" name="Content Placeholder 2">
            <a:extLst>
              <a:ext uri="{FF2B5EF4-FFF2-40B4-BE49-F238E27FC236}">
                <a16:creationId xmlns:a16="http://schemas.microsoft.com/office/drawing/2014/main" id="{D729AA93-4345-4B85-B7AE-A6DE5735DF76}"/>
              </a:ext>
            </a:extLst>
          </p:cNvPr>
          <p:cNvSpPr>
            <a:spLocks noGrp="1"/>
          </p:cNvSpPr>
          <p:nvPr>
            <p:ph idx="1"/>
          </p:nvPr>
        </p:nvSpPr>
        <p:spPr>
          <a:xfrm>
            <a:off x="431798" y="377826"/>
            <a:ext cx="3860802" cy="30511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445720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4932000" cy="1503000"/>
          </a:xfrm>
        </p:spPr>
        <p:txBody>
          <a:bodyPr anchor="t"/>
          <a:lstStyle>
            <a:lvl1pPr algn="l">
              <a:defRPr sz="5750">
                <a:solidFill>
                  <a:schemeClr val="accent4"/>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p:spPr>
        <p:txBody>
          <a:bodyPr anchor="b"/>
          <a:lstStyle>
            <a:lvl1pPr>
              <a:spcAft>
                <a:spcPts val="0"/>
              </a:spcAft>
              <a:defRPr sz="1200">
                <a:solidFill>
                  <a:schemeClr val="accent4"/>
                </a:solidFill>
              </a:defRPr>
            </a:lvl1pPr>
            <a:lvl2pPr marL="0" indent="0">
              <a:spcAft>
                <a:spcPts val="0"/>
              </a:spcAft>
              <a:buNone/>
              <a:defRPr sz="1200" b="1">
                <a:solidFill>
                  <a:schemeClr val="accent4"/>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884E0A01-DDD8-40C4-8091-30F2078FD312}"/>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pic>
        <p:nvPicPr>
          <p:cNvPr id="7" name="Picture 6">
            <a:extLst>
              <a:ext uri="{FF2B5EF4-FFF2-40B4-BE49-F238E27FC236}">
                <a16:creationId xmlns:a16="http://schemas.microsoft.com/office/drawing/2014/main" id="{4569A2BA-2382-4D49-9DA1-6FF96F878D3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825" y="377825"/>
            <a:ext cx="1072493" cy="467564"/>
          </a:xfrm>
          <a:prstGeom prst="rect">
            <a:avLst/>
          </a:prstGeom>
        </p:spPr>
      </p:pic>
    </p:spTree>
    <p:extLst>
      <p:ext uri="{BB962C8B-B14F-4D97-AF65-F5344CB8AC3E}">
        <p14:creationId xmlns:p14="http://schemas.microsoft.com/office/powerpoint/2010/main" val="84099069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Closing Slide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4932000" cy="1503000"/>
          </a:xfrm>
        </p:spPr>
        <p:txBody>
          <a:bodyPr anchor="t"/>
          <a:lstStyle>
            <a:lvl1pPr algn="l">
              <a:defRPr sz="5750">
                <a:solidFill>
                  <a:schemeClr val="bg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p:spPr>
        <p:txBody>
          <a:bodyPr anchor="b"/>
          <a:lstStyle>
            <a:lvl1pPr>
              <a:spcAft>
                <a:spcPts val="0"/>
              </a:spcAft>
              <a:defRPr sz="1200">
                <a:solidFill>
                  <a:schemeClr val="bg1"/>
                </a:solidFill>
              </a:defRPr>
            </a:lvl1pPr>
            <a:lvl2pPr marL="0" indent="0">
              <a:spcAft>
                <a:spcPts val="0"/>
              </a:spcAft>
              <a:buNone/>
              <a:defRPr sz="1200" b="1">
                <a:solidFill>
                  <a:schemeClr val="bg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9624ED25-48F6-4AA3-8101-076C3DE2306E}"/>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pic>
        <p:nvPicPr>
          <p:cNvPr id="7" name="Picture 6">
            <a:extLst>
              <a:ext uri="{FF2B5EF4-FFF2-40B4-BE49-F238E27FC236}">
                <a16:creationId xmlns:a16="http://schemas.microsoft.com/office/drawing/2014/main" id="{E5270F3F-57A6-49EE-9E1D-8C57146311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825" y="377825"/>
            <a:ext cx="1073492" cy="468000"/>
          </a:xfrm>
          <a:prstGeom prst="rect">
            <a:avLst/>
          </a:prstGeom>
        </p:spPr>
      </p:pic>
    </p:spTree>
    <p:extLst>
      <p:ext uri="{BB962C8B-B14F-4D97-AF65-F5344CB8AC3E}">
        <p14:creationId xmlns:p14="http://schemas.microsoft.com/office/powerpoint/2010/main" val="955822758"/>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4932000" cy="1503000"/>
          </a:xfrm>
        </p:spPr>
        <p:txBody>
          <a:bodyPr anchor="t"/>
          <a:lstStyle>
            <a:lvl1pPr algn="l">
              <a:defRPr sz="5750">
                <a:solidFill>
                  <a:schemeClr val="bg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p:spPr>
        <p:txBody>
          <a:bodyPr anchor="b"/>
          <a:lstStyle>
            <a:lvl1pPr>
              <a:spcAft>
                <a:spcPts val="0"/>
              </a:spcAft>
              <a:defRPr sz="1200">
                <a:solidFill>
                  <a:schemeClr val="bg1"/>
                </a:solidFill>
              </a:defRPr>
            </a:lvl1pPr>
            <a:lvl2pPr marL="0" indent="0">
              <a:spcAft>
                <a:spcPts val="0"/>
              </a:spcAft>
              <a:buNone/>
              <a:defRPr sz="1200" b="1">
                <a:solidFill>
                  <a:schemeClr val="bg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0EC6A8FB-C22C-4816-B876-7FE31AE5BB12}"/>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pic>
        <p:nvPicPr>
          <p:cNvPr id="7" name="Picture 6">
            <a:extLst>
              <a:ext uri="{FF2B5EF4-FFF2-40B4-BE49-F238E27FC236}">
                <a16:creationId xmlns:a16="http://schemas.microsoft.com/office/drawing/2014/main" id="{93514F03-71C4-4EC2-AD01-422E1874B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825" y="377825"/>
            <a:ext cx="1073492" cy="468000"/>
          </a:xfrm>
          <a:prstGeom prst="rect">
            <a:avLst/>
          </a:prstGeom>
        </p:spPr>
      </p:pic>
    </p:spTree>
    <p:extLst>
      <p:ext uri="{BB962C8B-B14F-4D97-AF65-F5344CB8AC3E}">
        <p14:creationId xmlns:p14="http://schemas.microsoft.com/office/powerpoint/2010/main" val="2077332900"/>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4932000" cy="1503000"/>
          </a:xfrm>
        </p:spPr>
        <p:txBody>
          <a:bodyPr anchor="t"/>
          <a:lstStyle>
            <a:lvl1pPr algn="l">
              <a:defRPr sz="5750">
                <a:solidFill>
                  <a:schemeClr val="accent4"/>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p:spPr>
        <p:txBody>
          <a:bodyPr anchor="b"/>
          <a:lstStyle>
            <a:lvl1pPr>
              <a:spcAft>
                <a:spcPts val="0"/>
              </a:spcAft>
              <a:defRPr sz="1200">
                <a:solidFill>
                  <a:schemeClr val="accent1"/>
                </a:solidFill>
              </a:defRPr>
            </a:lvl1pPr>
            <a:lvl2pPr marL="0" indent="0">
              <a:spcAft>
                <a:spcPts val="0"/>
              </a:spcAft>
              <a:buNone/>
              <a:defRPr sz="1200" b="1">
                <a:solidFill>
                  <a:schemeClr val="accent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6" name="Picture Placeholder 6">
            <a:extLst>
              <a:ext uri="{FF2B5EF4-FFF2-40B4-BE49-F238E27FC236}">
                <a16:creationId xmlns:a16="http://schemas.microsoft.com/office/drawing/2014/main" id="{CE57F7F5-FC77-425E-A2A6-DDD1D50110BD}"/>
              </a:ext>
            </a:extLst>
          </p:cNvPr>
          <p:cNvSpPr>
            <a:spLocks noGrp="1"/>
          </p:cNvSpPr>
          <p:nvPr>
            <p:ph type="pic" sz="quarter" idx="14"/>
          </p:nvPr>
        </p:nvSpPr>
        <p:spPr>
          <a:xfrm>
            <a:off x="6657175" y="377825"/>
            <a:ext cx="5157000" cy="3981600"/>
          </a:xfrm>
          <a:solidFill>
            <a:schemeClr val="bg1">
              <a:lumMod val="85000"/>
            </a:schemeClr>
          </a:solidFill>
        </p:spPr>
        <p:txBody>
          <a:bodyPr/>
          <a:lstStyle/>
          <a:p>
            <a:r>
              <a:rPr lang="en-US"/>
              <a:t>Click icon to add picture</a:t>
            </a:r>
            <a:endParaRPr lang="en-GB"/>
          </a:p>
        </p:txBody>
      </p:sp>
      <p:sp>
        <p:nvSpPr>
          <p:cNvPr id="7" name="Footer Placeholder 4">
            <a:extLst>
              <a:ext uri="{FF2B5EF4-FFF2-40B4-BE49-F238E27FC236}">
                <a16:creationId xmlns:a16="http://schemas.microsoft.com/office/drawing/2014/main" id="{89BD5DBD-2FA9-4215-9F27-75581AAE1EBE}"/>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sp>
        <p:nvSpPr>
          <p:cNvPr id="8" name="Rectangle 7">
            <a:extLst>
              <a:ext uri="{FF2B5EF4-FFF2-40B4-BE49-F238E27FC236}">
                <a16:creationId xmlns:a16="http://schemas.microsoft.com/office/drawing/2014/main" id="{EF6A93B3-E055-4858-9A45-84EE75DE5C27}"/>
              </a:ext>
            </a:extLst>
          </p:cNvPr>
          <p:cNvSpPr/>
          <p:nvPr userDrawn="1"/>
        </p:nvSpPr>
        <p:spPr>
          <a:xfrm>
            <a:off x="11814175" y="-175"/>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pic>
        <p:nvPicPr>
          <p:cNvPr id="11" name="Picture 10">
            <a:extLst>
              <a:ext uri="{FF2B5EF4-FFF2-40B4-BE49-F238E27FC236}">
                <a16:creationId xmlns:a16="http://schemas.microsoft.com/office/drawing/2014/main" id="{67986940-F238-4CEB-824D-EFE186421CE6}"/>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825" y="377825"/>
            <a:ext cx="1072493" cy="467564"/>
          </a:xfrm>
          <a:prstGeom prst="rect">
            <a:avLst/>
          </a:prstGeom>
        </p:spPr>
      </p:pic>
    </p:spTree>
    <p:extLst>
      <p:ext uri="{BB962C8B-B14F-4D97-AF65-F5344CB8AC3E}">
        <p14:creationId xmlns:p14="http://schemas.microsoft.com/office/powerpoint/2010/main" val="3903949200"/>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Closing Slide Blank Whit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4932000" cy="1503000"/>
          </a:xfrm>
        </p:spPr>
        <p:txBody>
          <a:bodyPr anchor="t"/>
          <a:lstStyle>
            <a:lvl1pPr algn="l">
              <a:defRPr sz="5750">
                <a:solidFill>
                  <a:schemeClr val="accent4"/>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p:spPr>
        <p:txBody>
          <a:bodyPr anchor="b"/>
          <a:lstStyle>
            <a:lvl1pPr>
              <a:spcAft>
                <a:spcPts val="0"/>
              </a:spcAft>
              <a:defRPr sz="1200">
                <a:solidFill>
                  <a:schemeClr val="accent1"/>
                </a:solidFill>
              </a:defRPr>
            </a:lvl1pPr>
            <a:lvl2pPr marL="0" indent="0">
              <a:spcAft>
                <a:spcPts val="0"/>
              </a:spcAft>
              <a:buNone/>
              <a:defRPr sz="1200" b="1">
                <a:solidFill>
                  <a:schemeClr val="accent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6" name="Footer Placeholder 4">
            <a:extLst>
              <a:ext uri="{FF2B5EF4-FFF2-40B4-BE49-F238E27FC236}">
                <a16:creationId xmlns:a16="http://schemas.microsoft.com/office/drawing/2014/main" id="{E14920EE-2A7C-44F3-99E1-0A99C5AA942B}"/>
              </a:ext>
            </a:extLst>
          </p:cNvPr>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pic>
        <p:nvPicPr>
          <p:cNvPr id="8" name="Picture 7">
            <a:extLst>
              <a:ext uri="{FF2B5EF4-FFF2-40B4-BE49-F238E27FC236}">
                <a16:creationId xmlns:a16="http://schemas.microsoft.com/office/drawing/2014/main" id="{61E08506-A3AB-4620-AED7-A337EAD091C8}"/>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825" y="377825"/>
            <a:ext cx="1072493" cy="467564"/>
          </a:xfrm>
          <a:prstGeom prst="rect">
            <a:avLst/>
          </a:prstGeom>
        </p:spPr>
      </p:pic>
    </p:spTree>
    <p:extLst>
      <p:ext uri="{BB962C8B-B14F-4D97-AF65-F5344CB8AC3E}">
        <p14:creationId xmlns:p14="http://schemas.microsoft.com/office/powerpoint/2010/main" val="860425588"/>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1151998251"/>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CC380D-5F44-41E8-971E-CDD19ED6F8E3}" type="slidenum">
              <a:rPr lang="en-GB" smtClean="0"/>
              <a:t>‹#›</a:t>
            </a:fld>
            <a:endParaRPr lang="en-GB"/>
          </a:p>
        </p:txBody>
      </p:sp>
      <p:pic>
        <p:nvPicPr>
          <p:cNvPr id="7" name="Picture 6">
            <a:extLst>
              <a:ext uri="{FF2B5EF4-FFF2-40B4-BE49-F238E27FC236}">
                <a16:creationId xmlns:a16="http://schemas.microsoft.com/office/drawing/2014/main" id="{1363743D-292D-4F8B-8350-511A2793A5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620" y="6477467"/>
            <a:ext cx="494996" cy="215799"/>
          </a:xfrm>
          <a:prstGeom prst="rect">
            <a:avLst/>
          </a:prstGeom>
        </p:spPr>
      </p:pic>
    </p:spTree>
    <p:extLst>
      <p:ext uri="{BB962C8B-B14F-4D97-AF65-F5344CB8AC3E}">
        <p14:creationId xmlns:p14="http://schemas.microsoft.com/office/powerpoint/2010/main" val="24995153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ree Column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8217755" y="6480175"/>
            <a:ext cx="1170794" cy="214158"/>
          </a:xfrm>
        </p:spPr>
        <p:txBody>
          <a:bodyPr/>
          <a:lstStyle>
            <a:lvl1pPr>
              <a:defRPr>
                <a:solidFill>
                  <a:srgbClr val="9EA7B3"/>
                </a:solidFill>
              </a:defRPr>
            </a:lvl1pPr>
          </a:lstStyle>
          <a:p>
            <a:fld id="{73EB6BEA-3975-214B-94EF-41854C90D5A9}" type="datetime4">
              <a:rPr lang="en-US" smtClean="0"/>
              <a:t>December 5, 2023</a:t>
            </a:fld>
            <a:endParaRPr lang="en-GB"/>
          </a:p>
        </p:txBody>
      </p:sp>
      <p:sp>
        <p:nvSpPr>
          <p:cNvPr id="5" name="Footer Placeholder 4"/>
          <p:cNvSpPr>
            <a:spLocks noGrp="1"/>
          </p:cNvSpPr>
          <p:nvPr>
            <p:ph type="ftr" sz="quarter" idx="11"/>
          </p:nvPr>
        </p:nvSpPr>
        <p:spPr/>
        <p:txBody>
          <a:bodyPr/>
          <a:lstStyle>
            <a:lvl1pPr>
              <a:defRPr>
                <a:solidFill>
                  <a:srgbClr val="9EA7B3"/>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9EA7B3"/>
                </a:solidFill>
              </a:defRPr>
            </a:lvl1pPr>
          </a:lstStyle>
          <a:p>
            <a:fld id="{29CC380D-5F44-41E8-971E-CDD19ED6F8E3}" type="slidenum">
              <a:rPr lang="en-GB" smtClean="0"/>
              <a:pPr/>
              <a:t>‹#›</a:t>
            </a:fld>
            <a:endParaRPr lang="en-GB"/>
          </a:p>
        </p:txBody>
      </p:sp>
      <p:cxnSp>
        <p:nvCxnSpPr>
          <p:cNvPr id="9" name="Straight Connector 8">
            <a:extLst>
              <a:ext uri="{FF2B5EF4-FFF2-40B4-BE49-F238E27FC236}">
                <a16:creationId xmlns:a16="http://schemas.microsoft.com/office/drawing/2014/main" id="{6AC93332-FCA3-4054-A844-0AC0A2544D34}"/>
              </a:ext>
            </a:extLst>
          </p:cNvPr>
          <p:cNvCxnSpPr/>
          <p:nvPr userDrawn="1"/>
        </p:nvCxnSpPr>
        <p:spPr>
          <a:xfrm>
            <a:off x="377825" y="1227932"/>
            <a:ext cx="1143635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DDCF90C-1CF9-4401-9944-53FD3BC1F988}"/>
              </a:ext>
            </a:extLst>
          </p:cNvPr>
          <p:cNvSpPr>
            <a:spLocks noGrp="1"/>
          </p:cNvSpPr>
          <p:nvPr>
            <p:ph idx="1"/>
          </p:nvPr>
        </p:nvSpPr>
        <p:spPr>
          <a:xfrm>
            <a:off x="377825" y="1925637"/>
            <a:ext cx="3607594" cy="4456111"/>
          </a:xfrm>
          <a:prstGeom prst="rect">
            <a:avLst/>
          </a:prstGeom>
        </p:spPr>
        <p:txBody>
          <a:bodyPr vert="horz" lIns="0" tIns="0" rIns="0" bIns="0" rtlCol="0" anchor="t">
            <a:no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smtClean="0">
                <a:solidFill>
                  <a:schemeClr val="bg1"/>
                </a:solidFill>
              </a:defRPr>
            </a:lvl5pPr>
            <a:lvl6pPr>
              <a:defRPr lang="en-US" dirty="0" smtClean="0">
                <a:solidFill>
                  <a:schemeClr val="accent2"/>
                </a:solidFill>
              </a:defRPr>
            </a:lvl6pPr>
            <a:lvl7pPr>
              <a:defRPr lang="en-US" dirty="0" smtClean="0">
                <a:solidFill>
                  <a:schemeClr val="bg1"/>
                </a:solidFill>
              </a:defRPr>
            </a:lvl7pPr>
            <a:lvl8pPr>
              <a:defRPr lang="en-US" dirty="0">
                <a:solidFill>
                  <a:schemeClr val="accent2"/>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3" name="Content Placeholder 2">
            <a:extLst>
              <a:ext uri="{FF2B5EF4-FFF2-40B4-BE49-F238E27FC236}">
                <a16:creationId xmlns:a16="http://schemas.microsoft.com/office/drawing/2014/main" id="{A8B715D9-46C4-453C-9232-C5958522C1D4}"/>
              </a:ext>
            </a:extLst>
          </p:cNvPr>
          <p:cNvSpPr>
            <a:spLocks noGrp="1"/>
          </p:cNvSpPr>
          <p:nvPr>
            <p:ph idx="13"/>
          </p:nvPr>
        </p:nvSpPr>
        <p:spPr>
          <a:xfrm>
            <a:off x="4292203" y="1925636"/>
            <a:ext cx="3607594" cy="4456111"/>
          </a:xfrm>
          <a:prstGeom prst="rect">
            <a:avLst/>
          </a:prstGeom>
        </p:spPr>
        <p:txBody>
          <a:bodyPr vert="horz" lIns="0" tIns="0" rIns="0" bIns="0" rtlCol="0" anchor="t">
            <a:noAutofit/>
          </a:bodyPr>
          <a:lstStyle>
            <a:lvl1pP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smtClean="0">
                <a:solidFill>
                  <a:schemeClr val="bg1"/>
                </a:solidFill>
              </a:defRPr>
            </a:lvl5pPr>
            <a:lvl6pPr>
              <a:defRPr lang="en-US" dirty="0" smtClean="0">
                <a:solidFill>
                  <a:schemeClr val="accent2"/>
                </a:solidFill>
              </a:defRPr>
            </a:lvl6pPr>
            <a:lvl7pPr>
              <a:defRPr lang="en-US" dirty="0" smtClean="0">
                <a:solidFill>
                  <a:schemeClr val="bg1"/>
                </a:solidFill>
              </a:defRPr>
            </a:lvl7pPr>
            <a:lvl8pPr>
              <a:defRPr lang="en-US" dirty="0">
                <a:solidFill>
                  <a:schemeClr val="accent2"/>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4" name="Content Placeholder 2">
            <a:extLst>
              <a:ext uri="{FF2B5EF4-FFF2-40B4-BE49-F238E27FC236}">
                <a16:creationId xmlns:a16="http://schemas.microsoft.com/office/drawing/2014/main" id="{BF5A29A8-85A5-46D8-8F53-96CD2CDDBFB3}"/>
              </a:ext>
            </a:extLst>
          </p:cNvPr>
          <p:cNvSpPr>
            <a:spLocks noGrp="1"/>
          </p:cNvSpPr>
          <p:nvPr>
            <p:ph idx="14"/>
          </p:nvPr>
        </p:nvSpPr>
        <p:spPr>
          <a:xfrm>
            <a:off x="8206581" y="1925636"/>
            <a:ext cx="3607594" cy="4456111"/>
          </a:xfrm>
          <a:prstGeom prst="rect">
            <a:avLst/>
          </a:prstGeom>
        </p:spPr>
        <p:txBody>
          <a:bodyPr vert="horz" lIns="0" tIns="0" rIns="0" bIns="0" rtlCol="0" anchor="t">
            <a:noAutofit/>
          </a:bodyPr>
          <a:lstStyle>
            <a:lvl1pP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smtClean="0">
                <a:solidFill>
                  <a:schemeClr val="bg1"/>
                </a:solidFill>
              </a:defRPr>
            </a:lvl5pPr>
            <a:lvl6pPr>
              <a:defRPr lang="en-US" dirty="0" smtClean="0">
                <a:solidFill>
                  <a:schemeClr val="accent2"/>
                </a:solidFill>
              </a:defRPr>
            </a:lvl6pPr>
            <a:lvl7pPr>
              <a:defRPr lang="en-US" dirty="0" smtClean="0">
                <a:solidFill>
                  <a:schemeClr val="bg1"/>
                </a:solidFill>
              </a:defRPr>
            </a:lvl7pPr>
            <a:lvl8pPr>
              <a:defRPr lang="en-US" dirty="0">
                <a:solidFill>
                  <a:schemeClr val="accent2"/>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pic>
        <p:nvPicPr>
          <p:cNvPr id="11" name="Picture 10">
            <a:extLst>
              <a:ext uri="{FF2B5EF4-FFF2-40B4-BE49-F238E27FC236}">
                <a16:creationId xmlns:a16="http://schemas.microsoft.com/office/drawing/2014/main" id="{677DB82D-7973-0C41-BE7B-BBAB310062B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146890959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ree Column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8217755" y="6480175"/>
            <a:ext cx="1585464" cy="214158"/>
          </a:xfrm>
        </p:spPr>
        <p:txBody>
          <a:bodyPr/>
          <a:lstStyle>
            <a:lvl1pPr>
              <a:defRPr>
                <a:solidFill>
                  <a:schemeClr val="bg1"/>
                </a:solidFill>
              </a:defRPr>
            </a:lvl1pPr>
          </a:lstStyle>
          <a:p>
            <a:fld id="{C0B3C11D-CBDE-CD44-8B22-0B01F921E311}" type="datetime4">
              <a:rPr lang="en-US" smtClean="0"/>
              <a:t>December 5, 2023</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9CC380D-5F44-41E8-971E-CDD19ED6F8E3}" type="slidenum">
              <a:rPr lang="en-GB" smtClean="0"/>
              <a:pPr/>
              <a:t>‹#›</a:t>
            </a:fld>
            <a:endParaRPr lang="en-GB"/>
          </a:p>
        </p:txBody>
      </p:sp>
      <p:cxnSp>
        <p:nvCxnSpPr>
          <p:cNvPr id="9" name="Straight Connector 8">
            <a:extLst>
              <a:ext uri="{FF2B5EF4-FFF2-40B4-BE49-F238E27FC236}">
                <a16:creationId xmlns:a16="http://schemas.microsoft.com/office/drawing/2014/main" id="{6AC93332-FCA3-4054-A844-0AC0A2544D34}"/>
              </a:ext>
            </a:extLst>
          </p:cNvPr>
          <p:cNvCxnSpPr/>
          <p:nvPr userDrawn="1"/>
        </p:nvCxnSpPr>
        <p:spPr>
          <a:xfrm>
            <a:off x="377825" y="1227932"/>
            <a:ext cx="1143635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C7712E2F-A70E-A449-B82B-DCC15A3F49BB}"/>
              </a:ext>
            </a:extLst>
          </p:cNvPr>
          <p:cNvSpPr>
            <a:spLocks noGrp="1"/>
          </p:cNvSpPr>
          <p:nvPr>
            <p:ph idx="13"/>
          </p:nvPr>
        </p:nvSpPr>
        <p:spPr>
          <a:xfrm>
            <a:off x="4292203" y="1925636"/>
            <a:ext cx="3607594" cy="4456111"/>
          </a:xfrm>
          <a:prstGeom prst="rect">
            <a:avLst/>
          </a:prstGeom>
        </p:spPr>
        <p:txBody>
          <a:bodyPr vert="horz" lIns="0" tIns="0" rIns="0" bIns="0" rtlCol="0" anchor="t">
            <a:noAutofit/>
          </a:bodyPr>
          <a:lstStyle>
            <a:lvl1pP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smtClean="0">
                <a:solidFill>
                  <a:schemeClr val="bg1"/>
                </a:solidFill>
              </a:defRPr>
            </a:lvl5pPr>
            <a:lvl6pPr>
              <a:defRPr lang="en-US" dirty="0" smtClean="0">
                <a:solidFill>
                  <a:schemeClr val="bg1"/>
                </a:solidFill>
              </a:defRPr>
            </a:lvl6pPr>
            <a:lvl7pPr>
              <a:defRPr lang="en-US" dirty="0" smtClean="0">
                <a:solidFill>
                  <a:schemeClr val="bg1"/>
                </a:solidFill>
              </a:defRPr>
            </a:lvl7pPr>
            <a:lvl8pPr>
              <a:defRPr lang="en-US" dirty="0">
                <a:solidFill>
                  <a:schemeClr val="bg1"/>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6" name="Content Placeholder 2">
            <a:extLst>
              <a:ext uri="{FF2B5EF4-FFF2-40B4-BE49-F238E27FC236}">
                <a16:creationId xmlns:a16="http://schemas.microsoft.com/office/drawing/2014/main" id="{3981C63A-E439-DC4A-B1CA-8000C08D3F40}"/>
              </a:ext>
            </a:extLst>
          </p:cNvPr>
          <p:cNvSpPr>
            <a:spLocks noGrp="1"/>
          </p:cNvSpPr>
          <p:nvPr>
            <p:ph idx="14"/>
          </p:nvPr>
        </p:nvSpPr>
        <p:spPr>
          <a:xfrm>
            <a:off x="8206581" y="1925636"/>
            <a:ext cx="3607594" cy="4456111"/>
          </a:xfrm>
          <a:prstGeom prst="rect">
            <a:avLst/>
          </a:prstGeom>
        </p:spPr>
        <p:txBody>
          <a:bodyPr vert="horz" lIns="0" tIns="0" rIns="0" bIns="0" rtlCol="0" anchor="t">
            <a:noAutofit/>
          </a:bodyPr>
          <a:lstStyle>
            <a:lvl1pP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smtClean="0">
                <a:solidFill>
                  <a:schemeClr val="bg1"/>
                </a:solidFill>
              </a:defRPr>
            </a:lvl5pPr>
            <a:lvl6pPr>
              <a:defRPr lang="en-US" dirty="0" smtClean="0">
                <a:solidFill>
                  <a:schemeClr val="bg1"/>
                </a:solidFill>
              </a:defRPr>
            </a:lvl6pPr>
            <a:lvl7pPr>
              <a:defRPr lang="en-US" dirty="0" smtClean="0">
                <a:solidFill>
                  <a:schemeClr val="bg1"/>
                </a:solidFill>
              </a:defRPr>
            </a:lvl7pPr>
            <a:lvl8pPr>
              <a:defRPr lang="en-US" dirty="0">
                <a:solidFill>
                  <a:schemeClr val="bg1"/>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7" name="Content Placeholder 2">
            <a:extLst>
              <a:ext uri="{FF2B5EF4-FFF2-40B4-BE49-F238E27FC236}">
                <a16:creationId xmlns:a16="http://schemas.microsoft.com/office/drawing/2014/main" id="{9EBE22AF-5013-184C-9B29-F1B4880E7BA5}"/>
              </a:ext>
            </a:extLst>
          </p:cNvPr>
          <p:cNvSpPr>
            <a:spLocks noGrp="1"/>
          </p:cNvSpPr>
          <p:nvPr>
            <p:ph idx="1"/>
          </p:nvPr>
        </p:nvSpPr>
        <p:spPr>
          <a:xfrm>
            <a:off x="377825" y="1925637"/>
            <a:ext cx="3607594" cy="4456111"/>
          </a:xfrm>
          <a:prstGeom prst="rect">
            <a:avLst/>
          </a:prstGeom>
        </p:spPr>
        <p:txBody>
          <a:bodyPr vert="horz" lIns="0" tIns="0" rIns="0" bIns="0" rtlCol="0" anchor="t">
            <a:no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smtClean="0">
                <a:solidFill>
                  <a:schemeClr val="bg1"/>
                </a:solidFill>
              </a:defRPr>
            </a:lvl5pPr>
            <a:lvl6pPr>
              <a:defRPr lang="en-US" dirty="0" smtClean="0">
                <a:solidFill>
                  <a:schemeClr val="bg1"/>
                </a:solidFill>
              </a:defRPr>
            </a:lvl6pPr>
            <a:lvl7pPr>
              <a:defRPr lang="en-US" dirty="0" smtClean="0">
                <a:solidFill>
                  <a:schemeClr val="bg1"/>
                </a:solidFill>
              </a:defRPr>
            </a:lvl7pPr>
            <a:lvl8pPr>
              <a:defRPr lang="en-US" dirty="0">
                <a:solidFill>
                  <a:schemeClr val="bg1"/>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pic>
        <p:nvPicPr>
          <p:cNvPr id="11" name="Picture 10">
            <a:extLst>
              <a:ext uri="{FF2B5EF4-FFF2-40B4-BE49-F238E27FC236}">
                <a16:creationId xmlns:a16="http://schemas.microsoft.com/office/drawing/2014/main" id="{C936E526-2EF3-6F47-87E0-660661E09D2B}"/>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42416888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4" y="377825"/>
            <a:ext cx="11439144" cy="850107"/>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1502791B-FD39-994A-ADE5-789491EECC7A}"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8" name="Content Placeholder 7">
            <a:extLst>
              <a:ext uri="{FF2B5EF4-FFF2-40B4-BE49-F238E27FC236}">
                <a16:creationId xmlns:a16="http://schemas.microsoft.com/office/drawing/2014/main" id="{15ABDD55-8102-A442-975A-192C62CA9859}"/>
              </a:ext>
            </a:extLst>
          </p:cNvPr>
          <p:cNvSpPr>
            <a:spLocks noGrp="1"/>
          </p:cNvSpPr>
          <p:nvPr>
            <p:ph sz="quarter" idx="14"/>
          </p:nvPr>
        </p:nvSpPr>
        <p:spPr>
          <a:xfrm>
            <a:off x="374904" y="1929384"/>
            <a:ext cx="11439144" cy="4453128"/>
          </a:xfr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Tree>
    <p:extLst>
      <p:ext uri="{BB962C8B-B14F-4D97-AF65-F5344CB8AC3E}">
        <p14:creationId xmlns:p14="http://schemas.microsoft.com/office/powerpoint/2010/main" val="381906059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7"/>
            <a:ext cx="2520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8DB321EC-5A9E-F847-A031-D651CF2B8CC1}"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3349942" y="1925636"/>
            <a:ext cx="252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6322059" y="1925636"/>
            <a:ext cx="252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9" name="Content Placeholder 2">
            <a:extLst>
              <a:ext uri="{FF2B5EF4-FFF2-40B4-BE49-F238E27FC236}">
                <a16:creationId xmlns:a16="http://schemas.microsoft.com/office/drawing/2014/main" id="{250D3F88-0323-4B6F-A103-01F202829C35}"/>
              </a:ext>
            </a:extLst>
          </p:cNvPr>
          <p:cNvSpPr>
            <a:spLocks noGrp="1"/>
          </p:cNvSpPr>
          <p:nvPr>
            <p:ph idx="15"/>
          </p:nvPr>
        </p:nvSpPr>
        <p:spPr>
          <a:xfrm>
            <a:off x="9294175" y="1925635"/>
            <a:ext cx="252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Tree>
    <p:extLst>
      <p:ext uri="{BB962C8B-B14F-4D97-AF65-F5344CB8AC3E}">
        <p14:creationId xmlns:p14="http://schemas.microsoft.com/office/powerpoint/2010/main" val="86106683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 Inden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3825" y="1925637"/>
            <a:ext cx="2034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CE980DDC-B55F-5741-9B49-8D6EC6B4C324}"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3835942" y="1925636"/>
            <a:ext cx="2034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6808059" y="1925636"/>
            <a:ext cx="2034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9" name="Content Placeholder 2">
            <a:extLst>
              <a:ext uri="{FF2B5EF4-FFF2-40B4-BE49-F238E27FC236}">
                <a16:creationId xmlns:a16="http://schemas.microsoft.com/office/drawing/2014/main" id="{250D3F88-0323-4B6F-A103-01F202829C35}"/>
              </a:ext>
            </a:extLst>
          </p:cNvPr>
          <p:cNvSpPr>
            <a:spLocks noGrp="1"/>
          </p:cNvSpPr>
          <p:nvPr>
            <p:ph idx="15"/>
          </p:nvPr>
        </p:nvSpPr>
        <p:spPr>
          <a:xfrm>
            <a:off x="9780175" y="1925635"/>
            <a:ext cx="2034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0" name="Content Placeholder 8">
            <a:extLst>
              <a:ext uri="{FF2B5EF4-FFF2-40B4-BE49-F238E27FC236}">
                <a16:creationId xmlns:a16="http://schemas.microsoft.com/office/drawing/2014/main" id="{91B5C024-3D37-40F2-9B81-1690BB319147}"/>
              </a:ext>
            </a:extLst>
          </p:cNvPr>
          <p:cNvSpPr>
            <a:spLocks noGrp="1"/>
          </p:cNvSpPr>
          <p:nvPr>
            <p:ph sz="quarter" idx="16" hasCustomPrompt="1"/>
          </p:nvPr>
        </p:nvSpPr>
        <p:spPr>
          <a:xfrm>
            <a:off x="377825" y="1925638"/>
            <a:ext cx="589379" cy="854075"/>
          </a:xfrm>
          <a:prstGeom prst="rect">
            <a:avLst/>
          </a:prstGeom>
        </p:spPr>
        <p:txBody>
          <a:bodyPr/>
          <a:lstStyle>
            <a:lvl1pPr>
              <a:defRPr sz="2750">
                <a:latin typeface="+mj-lt"/>
              </a:defRPr>
            </a:lvl1pPr>
          </a:lstStyle>
          <a:p>
            <a:pPr lvl="0"/>
            <a:r>
              <a:rPr lang="en-US" dirty="0"/>
              <a:t>0.</a:t>
            </a:r>
            <a:endParaRPr lang="en-GB" dirty="0"/>
          </a:p>
        </p:txBody>
      </p:sp>
      <p:sp>
        <p:nvSpPr>
          <p:cNvPr id="11" name="Content Placeholder 8">
            <a:extLst>
              <a:ext uri="{FF2B5EF4-FFF2-40B4-BE49-F238E27FC236}">
                <a16:creationId xmlns:a16="http://schemas.microsoft.com/office/drawing/2014/main" id="{521F0D55-5210-49B5-B56F-CE30A8FB3C35}"/>
              </a:ext>
            </a:extLst>
          </p:cNvPr>
          <p:cNvSpPr>
            <a:spLocks noGrp="1"/>
          </p:cNvSpPr>
          <p:nvPr>
            <p:ph sz="quarter" idx="17" hasCustomPrompt="1"/>
          </p:nvPr>
        </p:nvSpPr>
        <p:spPr>
          <a:xfrm>
            <a:off x="3348187" y="1925635"/>
            <a:ext cx="589379" cy="854075"/>
          </a:xfrm>
          <a:prstGeom prst="rect">
            <a:avLst/>
          </a:prstGeom>
        </p:spPr>
        <p:txBody>
          <a:bodyPr/>
          <a:lstStyle>
            <a:lvl1pPr>
              <a:defRPr sz="2750">
                <a:latin typeface="+mj-lt"/>
              </a:defRPr>
            </a:lvl1pPr>
          </a:lstStyle>
          <a:p>
            <a:pPr lvl="0"/>
            <a:r>
              <a:rPr lang="en-US" dirty="0"/>
              <a:t>0.</a:t>
            </a:r>
            <a:endParaRPr lang="en-GB" dirty="0"/>
          </a:p>
        </p:txBody>
      </p:sp>
      <p:sp>
        <p:nvSpPr>
          <p:cNvPr id="12" name="Content Placeholder 8">
            <a:extLst>
              <a:ext uri="{FF2B5EF4-FFF2-40B4-BE49-F238E27FC236}">
                <a16:creationId xmlns:a16="http://schemas.microsoft.com/office/drawing/2014/main" id="{3D09EB75-7828-4D9E-BDD9-CAE3A50CAFEF}"/>
              </a:ext>
            </a:extLst>
          </p:cNvPr>
          <p:cNvSpPr>
            <a:spLocks noGrp="1"/>
          </p:cNvSpPr>
          <p:nvPr>
            <p:ph sz="quarter" idx="18" hasCustomPrompt="1"/>
          </p:nvPr>
        </p:nvSpPr>
        <p:spPr>
          <a:xfrm>
            <a:off x="6318549" y="1925632"/>
            <a:ext cx="589379" cy="854075"/>
          </a:xfrm>
          <a:prstGeom prst="rect">
            <a:avLst/>
          </a:prstGeom>
        </p:spPr>
        <p:txBody>
          <a:bodyPr/>
          <a:lstStyle>
            <a:lvl1pPr>
              <a:defRPr sz="2750">
                <a:latin typeface="+mj-lt"/>
              </a:defRPr>
            </a:lvl1pPr>
          </a:lstStyle>
          <a:p>
            <a:pPr lvl="0"/>
            <a:r>
              <a:rPr lang="en-US" dirty="0"/>
              <a:t>0.</a:t>
            </a:r>
            <a:endParaRPr lang="en-GB" dirty="0"/>
          </a:p>
        </p:txBody>
      </p:sp>
      <p:sp>
        <p:nvSpPr>
          <p:cNvPr id="13" name="Content Placeholder 8">
            <a:extLst>
              <a:ext uri="{FF2B5EF4-FFF2-40B4-BE49-F238E27FC236}">
                <a16:creationId xmlns:a16="http://schemas.microsoft.com/office/drawing/2014/main" id="{029A3F0B-03EF-4E97-80EA-26AA53F30F63}"/>
              </a:ext>
            </a:extLst>
          </p:cNvPr>
          <p:cNvSpPr>
            <a:spLocks noGrp="1"/>
          </p:cNvSpPr>
          <p:nvPr>
            <p:ph sz="quarter" idx="19" hasCustomPrompt="1"/>
          </p:nvPr>
        </p:nvSpPr>
        <p:spPr>
          <a:xfrm>
            <a:off x="9288911" y="1925629"/>
            <a:ext cx="589379" cy="854075"/>
          </a:xfrm>
          <a:prstGeom prst="rect">
            <a:avLst/>
          </a:prstGeo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27525270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Box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2779714"/>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35484689-AE6E-864F-98D0-FBE196532CB7}"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3271942" y="2779713"/>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6166059" y="2779713"/>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250D3F88-0323-4B6F-A103-01F202829C35}"/>
              </a:ext>
            </a:extLst>
          </p:cNvPr>
          <p:cNvSpPr>
            <a:spLocks noGrp="1"/>
          </p:cNvSpPr>
          <p:nvPr>
            <p:ph idx="15"/>
          </p:nvPr>
        </p:nvSpPr>
        <p:spPr>
          <a:xfrm>
            <a:off x="9060175" y="2779712"/>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14075B33-7825-4C60-862C-61A603CFC785}"/>
              </a:ext>
            </a:extLst>
          </p:cNvPr>
          <p:cNvSpPr>
            <a:spLocks noGrp="1"/>
          </p:cNvSpPr>
          <p:nvPr>
            <p:ph type="body" sz="quarter" idx="16"/>
          </p:nvPr>
        </p:nvSpPr>
        <p:spPr>
          <a:xfrm>
            <a:off x="377825"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2" name="Text Placeholder 10">
            <a:extLst>
              <a:ext uri="{FF2B5EF4-FFF2-40B4-BE49-F238E27FC236}">
                <a16:creationId xmlns:a16="http://schemas.microsoft.com/office/drawing/2014/main" id="{3E2CDC91-E304-418C-A9D7-28AC6287D358}"/>
              </a:ext>
            </a:extLst>
          </p:cNvPr>
          <p:cNvSpPr>
            <a:spLocks noGrp="1"/>
          </p:cNvSpPr>
          <p:nvPr>
            <p:ph type="body" sz="quarter" idx="17"/>
          </p:nvPr>
        </p:nvSpPr>
        <p:spPr>
          <a:xfrm>
            <a:off x="3271629"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3" name="Text Placeholder 10">
            <a:extLst>
              <a:ext uri="{FF2B5EF4-FFF2-40B4-BE49-F238E27FC236}">
                <a16:creationId xmlns:a16="http://schemas.microsoft.com/office/drawing/2014/main" id="{6E66F7D4-5CDC-4402-A280-84C231E68B2A}"/>
              </a:ext>
            </a:extLst>
          </p:cNvPr>
          <p:cNvSpPr>
            <a:spLocks noGrp="1"/>
          </p:cNvSpPr>
          <p:nvPr>
            <p:ph type="body" sz="quarter" idx="18"/>
          </p:nvPr>
        </p:nvSpPr>
        <p:spPr>
          <a:xfrm>
            <a:off x="6165433"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C7CB55E-AF72-47A4-A35E-3697A3A87708}"/>
              </a:ext>
            </a:extLst>
          </p:cNvPr>
          <p:cNvSpPr>
            <a:spLocks noGrp="1"/>
          </p:cNvSpPr>
          <p:nvPr>
            <p:ph type="body" sz="quarter" idx="19"/>
          </p:nvPr>
        </p:nvSpPr>
        <p:spPr>
          <a:xfrm>
            <a:off x="9059237"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967696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Til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80BA-CC8A-4013-9EA0-65BE6D1C6B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E5952D-165E-4422-B6F7-2DAF938002CF}"/>
              </a:ext>
            </a:extLst>
          </p:cNvPr>
          <p:cNvSpPr>
            <a:spLocks noGrp="1"/>
          </p:cNvSpPr>
          <p:nvPr>
            <p:ph type="dt" sz="half" idx="10"/>
          </p:nvPr>
        </p:nvSpPr>
        <p:spPr/>
        <p:txBody>
          <a:bodyPr/>
          <a:lstStyle/>
          <a:p>
            <a:fld id="{93F15A63-0F3E-7541-989F-B6BB8268B701}" type="datetime4">
              <a:rPr lang="en-US" smtClean="0"/>
              <a:t>December 5, 2023</a:t>
            </a:fld>
            <a:endParaRPr lang="en-GB"/>
          </a:p>
        </p:txBody>
      </p:sp>
      <p:sp>
        <p:nvSpPr>
          <p:cNvPr id="4" name="Footer Placeholder 3">
            <a:extLst>
              <a:ext uri="{FF2B5EF4-FFF2-40B4-BE49-F238E27FC236}">
                <a16:creationId xmlns:a16="http://schemas.microsoft.com/office/drawing/2014/main" id="{C208CF89-19F1-4619-8CFD-0159853672F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54262D2-A268-4FAE-B4EE-0E28085AFB8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Text Placeholder 6">
            <a:extLst>
              <a:ext uri="{FF2B5EF4-FFF2-40B4-BE49-F238E27FC236}">
                <a16:creationId xmlns:a16="http://schemas.microsoft.com/office/drawing/2014/main" id="{A3A7D77E-10EA-40B5-8684-ECAAEB1099ED}"/>
              </a:ext>
            </a:extLst>
          </p:cNvPr>
          <p:cNvSpPr>
            <a:spLocks noGrp="1"/>
          </p:cNvSpPr>
          <p:nvPr>
            <p:ph type="body" sz="quarter" idx="13"/>
          </p:nvPr>
        </p:nvSpPr>
        <p:spPr>
          <a:xfrm>
            <a:off x="377825" y="1925637"/>
            <a:ext cx="5488744" cy="1869979"/>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GB"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dirty="0"/>
          </a:p>
        </p:txBody>
      </p:sp>
      <p:cxnSp>
        <p:nvCxnSpPr>
          <p:cNvPr id="8" name="Straight Connector 7">
            <a:extLst>
              <a:ext uri="{FF2B5EF4-FFF2-40B4-BE49-F238E27FC236}">
                <a16:creationId xmlns:a16="http://schemas.microsoft.com/office/drawing/2014/main" id="{A3B90707-AB72-4BDF-AD03-5CEFF13586D8}"/>
              </a:ext>
            </a:extLst>
          </p:cNvPr>
          <p:cNvCxnSpPr>
            <a:cxnSpLocks/>
          </p:cNvCxnSpPr>
          <p:nvPr userDrawn="1"/>
        </p:nvCxnSpPr>
        <p:spPr>
          <a:xfrm>
            <a:off x="6096000" y="1925638"/>
            <a:ext cx="0" cy="4456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EA5DCD-04DC-4410-9C6C-9AFCE3FEC069}"/>
              </a:ext>
            </a:extLst>
          </p:cNvPr>
          <p:cNvCxnSpPr>
            <a:cxnSpLocks/>
          </p:cNvCxnSpPr>
          <p:nvPr userDrawn="1"/>
        </p:nvCxnSpPr>
        <p:spPr>
          <a:xfrm>
            <a:off x="6325431" y="4153694"/>
            <a:ext cx="549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D8F22CA-E663-4B76-9B81-CB354FFB6727}"/>
              </a:ext>
            </a:extLst>
          </p:cNvPr>
          <p:cNvCxnSpPr>
            <a:cxnSpLocks/>
          </p:cNvCxnSpPr>
          <p:nvPr userDrawn="1"/>
        </p:nvCxnSpPr>
        <p:spPr>
          <a:xfrm>
            <a:off x="377824" y="4153694"/>
            <a:ext cx="549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8E28A2BE-C86F-4838-BC49-91E5E5418EBA}"/>
              </a:ext>
            </a:extLst>
          </p:cNvPr>
          <p:cNvSpPr>
            <a:spLocks noGrp="1"/>
          </p:cNvSpPr>
          <p:nvPr>
            <p:ph type="body" sz="quarter" idx="14"/>
          </p:nvPr>
        </p:nvSpPr>
        <p:spPr>
          <a:xfrm>
            <a:off x="377825" y="4381945"/>
            <a:ext cx="5488744" cy="1869979"/>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GB"/>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a:p>
        </p:txBody>
      </p:sp>
      <p:sp>
        <p:nvSpPr>
          <p:cNvPr id="14" name="Text Placeholder 6">
            <a:extLst>
              <a:ext uri="{FF2B5EF4-FFF2-40B4-BE49-F238E27FC236}">
                <a16:creationId xmlns:a16="http://schemas.microsoft.com/office/drawing/2014/main" id="{8D42EF75-B0F1-4A74-B0FB-F2AF125C263A}"/>
              </a:ext>
            </a:extLst>
          </p:cNvPr>
          <p:cNvSpPr>
            <a:spLocks noGrp="1"/>
          </p:cNvSpPr>
          <p:nvPr>
            <p:ph type="body" sz="quarter" idx="15"/>
          </p:nvPr>
        </p:nvSpPr>
        <p:spPr>
          <a:xfrm>
            <a:off x="6324177" y="1925638"/>
            <a:ext cx="5488744" cy="1869979"/>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GB"/>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a:p>
        </p:txBody>
      </p:sp>
      <p:sp>
        <p:nvSpPr>
          <p:cNvPr id="15" name="Text Placeholder 6">
            <a:extLst>
              <a:ext uri="{FF2B5EF4-FFF2-40B4-BE49-F238E27FC236}">
                <a16:creationId xmlns:a16="http://schemas.microsoft.com/office/drawing/2014/main" id="{2E0D7A43-F952-4A55-9F18-63C521552284}"/>
              </a:ext>
            </a:extLst>
          </p:cNvPr>
          <p:cNvSpPr>
            <a:spLocks noGrp="1"/>
          </p:cNvSpPr>
          <p:nvPr>
            <p:ph type="body" sz="quarter" idx="16"/>
          </p:nvPr>
        </p:nvSpPr>
        <p:spPr>
          <a:xfrm>
            <a:off x="6324177" y="4381946"/>
            <a:ext cx="5488744" cy="1869979"/>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GB"/>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a:p>
        </p:txBody>
      </p:sp>
    </p:spTree>
    <p:extLst>
      <p:ext uri="{BB962C8B-B14F-4D97-AF65-F5344CB8AC3E}">
        <p14:creationId xmlns:p14="http://schemas.microsoft.com/office/powerpoint/2010/main" val="307048069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Tiled Inden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80BA-CC8A-4013-9EA0-65BE6D1C6B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E5952D-165E-4422-B6F7-2DAF938002CF}"/>
              </a:ext>
            </a:extLst>
          </p:cNvPr>
          <p:cNvSpPr>
            <a:spLocks noGrp="1"/>
          </p:cNvSpPr>
          <p:nvPr>
            <p:ph type="dt" sz="half" idx="10"/>
          </p:nvPr>
        </p:nvSpPr>
        <p:spPr/>
        <p:txBody>
          <a:bodyPr/>
          <a:lstStyle/>
          <a:p>
            <a:fld id="{7EEE2310-EF22-DB42-8D0E-326FE67C5C6E}" type="datetime4">
              <a:rPr lang="en-US" smtClean="0"/>
              <a:t>December 5, 2023</a:t>
            </a:fld>
            <a:endParaRPr lang="en-GB"/>
          </a:p>
        </p:txBody>
      </p:sp>
      <p:sp>
        <p:nvSpPr>
          <p:cNvPr id="4" name="Footer Placeholder 3">
            <a:extLst>
              <a:ext uri="{FF2B5EF4-FFF2-40B4-BE49-F238E27FC236}">
                <a16:creationId xmlns:a16="http://schemas.microsoft.com/office/drawing/2014/main" id="{C208CF89-19F1-4619-8CFD-0159853672F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54262D2-A268-4FAE-B4EE-0E28085AFB8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Text Placeholder 6">
            <a:extLst>
              <a:ext uri="{FF2B5EF4-FFF2-40B4-BE49-F238E27FC236}">
                <a16:creationId xmlns:a16="http://schemas.microsoft.com/office/drawing/2014/main" id="{A3A7D77E-10EA-40B5-8684-ECAAEB1099ED}"/>
              </a:ext>
            </a:extLst>
          </p:cNvPr>
          <p:cNvSpPr>
            <a:spLocks noGrp="1"/>
          </p:cNvSpPr>
          <p:nvPr>
            <p:ph type="body" sz="quarter" idx="13"/>
          </p:nvPr>
        </p:nvSpPr>
        <p:spPr>
          <a:xfrm>
            <a:off x="759127" y="1925637"/>
            <a:ext cx="5107442" cy="1869979"/>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GB"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dirty="0"/>
          </a:p>
        </p:txBody>
      </p:sp>
      <p:sp>
        <p:nvSpPr>
          <p:cNvPr id="13" name="Text Placeholder 6">
            <a:extLst>
              <a:ext uri="{FF2B5EF4-FFF2-40B4-BE49-F238E27FC236}">
                <a16:creationId xmlns:a16="http://schemas.microsoft.com/office/drawing/2014/main" id="{8E28A2BE-C86F-4838-BC49-91E5E5418EBA}"/>
              </a:ext>
            </a:extLst>
          </p:cNvPr>
          <p:cNvSpPr>
            <a:spLocks noGrp="1"/>
          </p:cNvSpPr>
          <p:nvPr>
            <p:ph type="body" sz="quarter" idx="14"/>
          </p:nvPr>
        </p:nvSpPr>
        <p:spPr>
          <a:xfrm>
            <a:off x="759127" y="4381945"/>
            <a:ext cx="5107442" cy="1869979"/>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GB"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dirty="0"/>
          </a:p>
        </p:txBody>
      </p:sp>
      <p:sp>
        <p:nvSpPr>
          <p:cNvPr id="14" name="Text Placeholder 6">
            <a:extLst>
              <a:ext uri="{FF2B5EF4-FFF2-40B4-BE49-F238E27FC236}">
                <a16:creationId xmlns:a16="http://schemas.microsoft.com/office/drawing/2014/main" id="{8D42EF75-B0F1-4A74-B0FB-F2AF125C263A}"/>
              </a:ext>
            </a:extLst>
          </p:cNvPr>
          <p:cNvSpPr>
            <a:spLocks noGrp="1"/>
          </p:cNvSpPr>
          <p:nvPr>
            <p:ph type="body" sz="quarter" idx="15"/>
          </p:nvPr>
        </p:nvSpPr>
        <p:spPr>
          <a:xfrm>
            <a:off x="6705479" y="1925638"/>
            <a:ext cx="5107442" cy="1869979"/>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GB"/>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a:p>
        </p:txBody>
      </p:sp>
      <p:sp>
        <p:nvSpPr>
          <p:cNvPr id="15" name="Text Placeholder 6">
            <a:extLst>
              <a:ext uri="{FF2B5EF4-FFF2-40B4-BE49-F238E27FC236}">
                <a16:creationId xmlns:a16="http://schemas.microsoft.com/office/drawing/2014/main" id="{2E0D7A43-F952-4A55-9F18-63C521552284}"/>
              </a:ext>
            </a:extLst>
          </p:cNvPr>
          <p:cNvSpPr>
            <a:spLocks noGrp="1"/>
          </p:cNvSpPr>
          <p:nvPr>
            <p:ph type="body" sz="quarter" idx="16"/>
          </p:nvPr>
        </p:nvSpPr>
        <p:spPr>
          <a:xfrm>
            <a:off x="6705479" y="4381946"/>
            <a:ext cx="5107442" cy="1869979"/>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GB"/>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a:p>
        </p:txBody>
      </p:sp>
      <p:sp>
        <p:nvSpPr>
          <p:cNvPr id="16" name="Content Placeholder 8">
            <a:extLst>
              <a:ext uri="{FF2B5EF4-FFF2-40B4-BE49-F238E27FC236}">
                <a16:creationId xmlns:a16="http://schemas.microsoft.com/office/drawing/2014/main" id="{8574B2E4-A6F8-41FA-8F1F-ECC21521DE34}"/>
              </a:ext>
            </a:extLst>
          </p:cNvPr>
          <p:cNvSpPr>
            <a:spLocks noGrp="1"/>
          </p:cNvSpPr>
          <p:nvPr>
            <p:ph sz="quarter" idx="17" hasCustomPrompt="1"/>
          </p:nvPr>
        </p:nvSpPr>
        <p:spPr>
          <a:xfrm>
            <a:off x="377826" y="1925638"/>
            <a:ext cx="506112" cy="854075"/>
          </a:xfrm>
          <a:prstGeom prst="rect">
            <a:avLst/>
          </a:prstGeom>
        </p:spPr>
        <p:txBody>
          <a:bodyPr/>
          <a:lstStyle>
            <a:lvl1pPr>
              <a:defRPr sz="2750">
                <a:latin typeface="+mj-lt"/>
              </a:defRPr>
            </a:lvl1pPr>
          </a:lstStyle>
          <a:p>
            <a:pPr lvl="0"/>
            <a:r>
              <a:rPr lang="en-US" dirty="0"/>
              <a:t>0.</a:t>
            </a:r>
            <a:endParaRPr lang="en-GB" dirty="0"/>
          </a:p>
        </p:txBody>
      </p:sp>
      <p:sp>
        <p:nvSpPr>
          <p:cNvPr id="17" name="Content Placeholder 8">
            <a:extLst>
              <a:ext uri="{FF2B5EF4-FFF2-40B4-BE49-F238E27FC236}">
                <a16:creationId xmlns:a16="http://schemas.microsoft.com/office/drawing/2014/main" id="{EF4EAA21-6775-4363-955A-9F4F38C86AA3}"/>
              </a:ext>
            </a:extLst>
          </p:cNvPr>
          <p:cNvSpPr>
            <a:spLocks noGrp="1"/>
          </p:cNvSpPr>
          <p:nvPr>
            <p:ph sz="quarter" idx="18" hasCustomPrompt="1"/>
          </p:nvPr>
        </p:nvSpPr>
        <p:spPr>
          <a:xfrm>
            <a:off x="6324179" y="1925638"/>
            <a:ext cx="506112" cy="854075"/>
          </a:xfrm>
          <a:prstGeom prst="rect">
            <a:avLst/>
          </a:prstGeom>
        </p:spPr>
        <p:txBody>
          <a:bodyPr/>
          <a:lstStyle>
            <a:lvl1pPr>
              <a:defRPr sz="2750">
                <a:latin typeface="+mj-lt"/>
              </a:defRPr>
            </a:lvl1pPr>
          </a:lstStyle>
          <a:p>
            <a:pPr lvl="0"/>
            <a:r>
              <a:rPr lang="en-US" dirty="0"/>
              <a:t>0.</a:t>
            </a:r>
            <a:endParaRPr lang="en-GB" dirty="0"/>
          </a:p>
        </p:txBody>
      </p:sp>
      <p:sp>
        <p:nvSpPr>
          <p:cNvPr id="18" name="Content Placeholder 8">
            <a:extLst>
              <a:ext uri="{FF2B5EF4-FFF2-40B4-BE49-F238E27FC236}">
                <a16:creationId xmlns:a16="http://schemas.microsoft.com/office/drawing/2014/main" id="{1FCF0DB0-8AF6-4AF8-9F54-BB3F00A84188}"/>
              </a:ext>
            </a:extLst>
          </p:cNvPr>
          <p:cNvSpPr>
            <a:spLocks noGrp="1"/>
          </p:cNvSpPr>
          <p:nvPr>
            <p:ph sz="quarter" idx="19" hasCustomPrompt="1"/>
          </p:nvPr>
        </p:nvSpPr>
        <p:spPr>
          <a:xfrm>
            <a:off x="377826" y="4381945"/>
            <a:ext cx="506112" cy="854075"/>
          </a:xfrm>
          <a:prstGeom prst="rect">
            <a:avLst/>
          </a:prstGeom>
        </p:spPr>
        <p:txBody>
          <a:bodyPr/>
          <a:lstStyle>
            <a:lvl1pPr>
              <a:defRPr sz="2750">
                <a:latin typeface="+mj-lt"/>
              </a:defRPr>
            </a:lvl1pPr>
          </a:lstStyle>
          <a:p>
            <a:pPr lvl="0"/>
            <a:r>
              <a:rPr lang="en-US" dirty="0"/>
              <a:t>0.</a:t>
            </a:r>
            <a:endParaRPr lang="en-GB" dirty="0"/>
          </a:p>
        </p:txBody>
      </p:sp>
      <p:sp>
        <p:nvSpPr>
          <p:cNvPr id="19" name="Content Placeholder 8">
            <a:extLst>
              <a:ext uri="{FF2B5EF4-FFF2-40B4-BE49-F238E27FC236}">
                <a16:creationId xmlns:a16="http://schemas.microsoft.com/office/drawing/2014/main" id="{BEBAAB19-15C5-44ED-923E-1ADCA4C004F7}"/>
              </a:ext>
            </a:extLst>
          </p:cNvPr>
          <p:cNvSpPr>
            <a:spLocks noGrp="1"/>
          </p:cNvSpPr>
          <p:nvPr>
            <p:ph sz="quarter" idx="20" hasCustomPrompt="1"/>
          </p:nvPr>
        </p:nvSpPr>
        <p:spPr>
          <a:xfrm>
            <a:off x="6324179" y="4381944"/>
            <a:ext cx="506112" cy="854075"/>
          </a:xfrm>
          <a:prstGeom prst="rect">
            <a:avLst/>
          </a:prstGeo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108676952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with Sub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3981600"/>
            <a:ext cx="3607594" cy="2400150"/>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C0F96CCB-2F86-FB47-9487-506B4DB47B74}"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4292203" y="3981600"/>
            <a:ext cx="3607594" cy="240015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206581" y="3981600"/>
            <a:ext cx="3607594" cy="240015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0" name="Text Placeholder 9">
            <a:extLst>
              <a:ext uri="{FF2B5EF4-FFF2-40B4-BE49-F238E27FC236}">
                <a16:creationId xmlns:a16="http://schemas.microsoft.com/office/drawing/2014/main" id="{F9EA4881-2F50-4460-9F83-A86DF033A165}"/>
              </a:ext>
            </a:extLst>
          </p:cNvPr>
          <p:cNvSpPr>
            <a:spLocks noGrp="1"/>
          </p:cNvSpPr>
          <p:nvPr>
            <p:ph type="body" sz="quarter" idx="15"/>
          </p:nvPr>
        </p:nvSpPr>
        <p:spPr>
          <a:xfrm>
            <a:off x="377825" y="1934308"/>
            <a:ext cx="11436350" cy="1730437"/>
          </a:xfrm>
          <a:prstGeom prst="rect">
            <a:avLst/>
          </a:prstGeom>
        </p:spPr>
        <p:txBody>
          <a:bodyPr/>
          <a:lstStyle>
            <a:lvl1pPr>
              <a:lnSpc>
                <a:spcPct val="85000"/>
              </a:lnSpc>
              <a:spcAft>
                <a:spcPts val="0"/>
              </a:spcAft>
              <a:defRPr sz="60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380486805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25200" y="1925638"/>
            <a:ext cx="4588975" cy="3537744"/>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7D30181E-1562-794C-97AC-863F5C46B16E}"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377825" y="1925638"/>
            <a:ext cx="5718175" cy="3537744"/>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2788735409"/>
      </p:ext>
    </p:extLst>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2439194"/>
            <a:ext cx="4246200" cy="3024188"/>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5A566A35-143B-C74F-8812-12406DE193EE}"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6252175" y="2439194"/>
            <a:ext cx="5562000" cy="3024188"/>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2115236701"/>
      </p:ext>
    </p:extLst>
  </p:cSld>
  <p:clrMapOvr>
    <a:masterClrMapping/>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Two Images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25200" y="1925637"/>
            <a:ext cx="4588975" cy="360180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CD077600-63C6-224A-844E-432091F8FAD3}"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377825" y="1925638"/>
            <a:ext cx="3607200" cy="1981800"/>
          </a:xfrm>
          <a:prstGeom prst="rect">
            <a:avLst/>
          </a:prstGeom>
          <a:solidFill>
            <a:schemeClr val="bg1">
              <a:lumMod val="85000"/>
            </a:schemeClr>
          </a:solidFill>
        </p:spPr>
        <p:txBody>
          <a:bodyPr/>
          <a:lstStyle/>
          <a:p>
            <a:r>
              <a:rPr lang="en-US"/>
              <a:t>Click icon to add picture</a:t>
            </a:r>
            <a:endParaRPr lang="en-GB"/>
          </a:p>
        </p:txBody>
      </p:sp>
      <p:sp>
        <p:nvSpPr>
          <p:cNvPr id="8" name="Picture Placeholder 8">
            <a:extLst>
              <a:ext uri="{FF2B5EF4-FFF2-40B4-BE49-F238E27FC236}">
                <a16:creationId xmlns:a16="http://schemas.microsoft.com/office/drawing/2014/main" id="{373D2010-09BB-46C7-9406-54716849AF80}"/>
              </a:ext>
            </a:extLst>
          </p:cNvPr>
          <p:cNvSpPr>
            <a:spLocks noGrp="1"/>
          </p:cNvSpPr>
          <p:nvPr>
            <p:ph type="pic" sz="quarter" idx="14"/>
          </p:nvPr>
        </p:nvSpPr>
        <p:spPr>
          <a:xfrm>
            <a:off x="3985419" y="3907438"/>
            <a:ext cx="2260800" cy="1620000"/>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2613795283"/>
      </p:ext>
    </p:extLst>
  </p:cSld>
  <p:clrMapOvr>
    <a:masterClrMapping/>
  </p:clrMapOvr>
  <p:transition>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Two Images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4588975" cy="360180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F03B8D0D-AAA4-044B-9BDD-77A9840047A1}"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8205788" y="1925638"/>
            <a:ext cx="3607200" cy="1981800"/>
          </a:xfrm>
          <a:prstGeom prst="rect">
            <a:avLst/>
          </a:prstGeom>
          <a:solidFill>
            <a:schemeClr val="bg1">
              <a:lumMod val="85000"/>
            </a:schemeClr>
          </a:solidFill>
        </p:spPr>
        <p:txBody>
          <a:bodyPr/>
          <a:lstStyle/>
          <a:p>
            <a:r>
              <a:rPr lang="en-US"/>
              <a:t>Click icon to add picture</a:t>
            </a:r>
            <a:endParaRPr lang="en-GB"/>
          </a:p>
        </p:txBody>
      </p:sp>
      <p:sp>
        <p:nvSpPr>
          <p:cNvPr id="8" name="Picture Placeholder 8">
            <a:extLst>
              <a:ext uri="{FF2B5EF4-FFF2-40B4-BE49-F238E27FC236}">
                <a16:creationId xmlns:a16="http://schemas.microsoft.com/office/drawing/2014/main" id="{373D2010-09BB-46C7-9406-54716849AF80}"/>
              </a:ext>
            </a:extLst>
          </p:cNvPr>
          <p:cNvSpPr>
            <a:spLocks noGrp="1"/>
          </p:cNvSpPr>
          <p:nvPr>
            <p:ph type="pic" sz="quarter" idx="14"/>
          </p:nvPr>
        </p:nvSpPr>
        <p:spPr>
          <a:xfrm>
            <a:off x="5944988" y="3907438"/>
            <a:ext cx="2260800" cy="1620000"/>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2392408819"/>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9445752" cy="2200275"/>
          </a:xfrm>
        </p:spPr>
        <p:txBody>
          <a:bodyPr anchor="b"/>
          <a:lstStyle>
            <a:lvl1pPr algn="l">
              <a:defRPr sz="425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77825" y="3682800"/>
            <a:ext cx="9445752" cy="2200275"/>
          </a:xfrm>
          <a:prstGeom prst="rect">
            <a:avLst/>
          </a:prstGeom>
        </p:spPr>
        <p:txBody>
          <a:bodyPr/>
          <a:lstStyle>
            <a:lvl1pPr marL="0" indent="0" algn="l">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07749"/>
          </a:xfrm>
          <a:prstGeom prst="rect">
            <a:avLst/>
          </a:prstGeom>
        </p:spPr>
        <p:txBody>
          <a:bodyPr/>
          <a:lstStyle>
            <a:lvl1pPr>
              <a:defRPr sz="1200">
                <a:solidFill>
                  <a:schemeClr val="bg1"/>
                </a:solidFill>
              </a:defRPr>
            </a:lvl1pPr>
            <a:lvl2pPr>
              <a:defRPr sz="1200"/>
            </a:lvl2pPr>
            <a:lvl3pPr>
              <a:defRPr sz="1200"/>
            </a:lvl3pPr>
            <a:lvl4pPr>
              <a:defRPr sz="1200"/>
            </a:lvl4pPr>
            <a:lvl5pPr>
              <a:defRPr sz="1200"/>
            </a:lvl5pPr>
          </a:lstStyle>
          <a:p>
            <a:pPr lvl="0"/>
            <a:r>
              <a:rPr lang="en-US" dirty="0"/>
              <a:t>(day/month/year)</a:t>
            </a:r>
          </a:p>
        </p:txBody>
      </p:sp>
      <p:sp>
        <p:nvSpPr>
          <p:cNvPr id="10" name="Footer Placeholder 9">
            <a:extLst>
              <a:ext uri="{FF2B5EF4-FFF2-40B4-BE49-F238E27FC236}">
                <a16:creationId xmlns:a16="http://schemas.microsoft.com/office/drawing/2014/main" id="{58ADC44A-9213-B64D-A8AB-66BD30E027C6}"/>
              </a:ext>
            </a:extLst>
          </p:cNvPr>
          <p:cNvSpPr>
            <a:spLocks noGrp="1"/>
          </p:cNvSpPr>
          <p:nvPr>
            <p:ph type="ftr" sz="quarter" idx="12"/>
          </p:nvPr>
        </p:nvSpPr>
        <p:spPr/>
        <p:txBody>
          <a:bodyPr/>
          <a:lstStyle/>
          <a:p>
            <a:endParaRPr lang="en-GB" dirty="0"/>
          </a:p>
        </p:txBody>
      </p:sp>
      <p:pic>
        <p:nvPicPr>
          <p:cNvPr id="8" name="Picture 7">
            <a:extLst>
              <a:ext uri="{FF2B5EF4-FFF2-40B4-BE49-F238E27FC236}">
                <a16:creationId xmlns:a16="http://schemas.microsoft.com/office/drawing/2014/main" id="{EC622D70-3183-9B4C-820F-30B3F6A4B55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39064" y="140335"/>
            <a:ext cx="1730011" cy="941831"/>
          </a:xfrm>
          <a:prstGeom prst="rect">
            <a:avLst/>
          </a:prstGeom>
        </p:spPr>
      </p:pic>
    </p:spTree>
    <p:extLst>
      <p:ext uri="{BB962C8B-B14F-4D97-AF65-F5344CB8AC3E}">
        <p14:creationId xmlns:p14="http://schemas.microsoft.com/office/powerpoint/2010/main" val="128735263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allout/Quot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0AEE9-0A7F-4479-B507-8B8082AFB159}"/>
              </a:ext>
            </a:extLst>
          </p:cNvPr>
          <p:cNvSpPr>
            <a:spLocks noGrp="1"/>
          </p:cNvSpPr>
          <p:nvPr>
            <p:ph type="title"/>
          </p:nvPr>
        </p:nvSpPr>
        <p:spPr>
          <a:xfrm>
            <a:off x="377825" y="1227932"/>
            <a:ext cx="9445752" cy="4265503"/>
          </a:xfrm>
        </p:spPr>
        <p:txBody>
          <a:bodyPr anchor="t"/>
          <a:lstStyle>
            <a:lvl1pPr>
              <a:defRPr sz="3600">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5D2A2D68-35A0-4566-A489-A0DCE0C90D34}"/>
              </a:ext>
            </a:extLst>
          </p:cNvPr>
          <p:cNvSpPr>
            <a:spLocks noGrp="1"/>
          </p:cNvSpPr>
          <p:nvPr>
            <p:ph type="dt" sz="half" idx="10"/>
          </p:nvPr>
        </p:nvSpPr>
        <p:spPr/>
        <p:txBody>
          <a:bodyPr/>
          <a:lstStyle/>
          <a:p>
            <a:fld id="{E29BBDF1-54A0-7848-BE17-E8C09DD7D4B5}" type="datetime4">
              <a:rPr lang="en-US" smtClean="0"/>
              <a:t>December 5, 2023</a:t>
            </a:fld>
            <a:endParaRPr lang="en-GB"/>
          </a:p>
        </p:txBody>
      </p:sp>
      <p:sp>
        <p:nvSpPr>
          <p:cNvPr id="4" name="Footer Placeholder 3">
            <a:extLst>
              <a:ext uri="{FF2B5EF4-FFF2-40B4-BE49-F238E27FC236}">
                <a16:creationId xmlns:a16="http://schemas.microsoft.com/office/drawing/2014/main" id="{6FE03DFB-39D8-48D7-A3E4-B542813DF43D}"/>
              </a:ext>
            </a:extLst>
          </p:cNvPr>
          <p:cNvSpPr>
            <a:spLocks noGrp="1"/>
          </p:cNvSpPr>
          <p:nvPr>
            <p:ph type="ftr" sz="quarter" idx="11"/>
          </p:nvPr>
        </p:nvSpPr>
        <p:spPr/>
        <p:txBody>
          <a:bodyPr/>
          <a:lstStyle>
            <a:lvl1pPr>
              <a:defRPr>
                <a:solidFill>
                  <a:srgbClr val="9EA7B3"/>
                </a:solidFill>
              </a:defRPr>
            </a:lvl1pPr>
          </a:lstStyle>
          <a:p>
            <a:endParaRPr lang="en-GB" dirty="0"/>
          </a:p>
        </p:txBody>
      </p:sp>
      <p:sp>
        <p:nvSpPr>
          <p:cNvPr id="5" name="Slide Number Placeholder 4">
            <a:extLst>
              <a:ext uri="{FF2B5EF4-FFF2-40B4-BE49-F238E27FC236}">
                <a16:creationId xmlns:a16="http://schemas.microsoft.com/office/drawing/2014/main" id="{DB422642-328A-4E13-BB21-565845D77077}"/>
              </a:ext>
            </a:extLst>
          </p:cNvPr>
          <p:cNvSpPr>
            <a:spLocks noGrp="1"/>
          </p:cNvSpPr>
          <p:nvPr>
            <p:ph type="sldNum" sz="quarter" idx="12"/>
          </p:nvPr>
        </p:nvSpPr>
        <p:spPr/>
        <p:txBody>
          <a:bodyPr/>
          <a:lstStyle/>
          <a:p>
            <a:fld id="{29CC380D-5F44-41E8-971E-CDD19ED6F8E3}" type="slidenum">
              <a:rPr lang="en-GB" smtClean="0"/>
              <a:pPr/>
              <a:t>‹#›</a:t>
            </a:fld>
            <a:endParaRPr lang="en-GB"/>
          </a:p>
        </p:txBody>
      </p:sp>
      <p:pic>
        <p:nvPicPr>
          <p:cNvPr id="8" name="Picture 7">
            <a:extLst>
              <a:ext uri="{FF2B5EF4-FFF2-40B4-BE49-F238E27FC236}">
                <a16:creationId xmlns:a16="http://schemas.microsoft.com/office/drawing/2014/main" id="{D8D4D95E-5963-284B-AE1E-64FFFD07DA2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41855135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9445752" cy="2152469"/>
          </a:xfrm>
        </p:spPr>
        <p:txBody>
          <a:bodyPr anchor="b"/>
          <a:lstStyle>
            <a:lvl1pPr>
              <a:defRPr sz="575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9445752"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884D7A4D-7018-0A48-8987-4BFB6342C803}"/>
              </a:ext>
            </a:extLst>
          </p:cNvPr>
          <p:cNvSpPr>
            <a:spLocks noGrp="1"/>
          </p:cNvSpPr>
          <p:nvPr>
            <p:ph type="dt" sz="half" idx="10"/>
          </p:nvPr>
        </p:nvSpPr>
        <p:spPr/>
        <p:txBody>
          <a:bodyPr/>
          <a:lstStyle/>
          <a:p>
            <a:fld id="{CFCEC296-2E91-F64C-A658-5F722A92785C}" type="datetime4">
              <a:rPr lang="en-US" smtClean="0"/>
              <a:t>December 5, 2023</a:t>
            </a:fld>
            <a:endParaRPr lang="en-GB"/>
          </a:p>
        </p:txBody>
      </p:sp>
      <p:sp>
        <p:nvSpPr>
          <p:cNvPr id="9" name="Footer Placeholder 8">
            <a:extLst>
              <a:ext uri="{FF2B5EF4-FFF2-40B4-BE49-F238E27FC236}">
                <a16:creationId xmlns:a16="http://schemas.microsoft.com/office/drawing/2014/main" id="{3AE9DA3B-483B-5046-BCF8-E4117B41B353}"/>
              </a:ext>
            </a:extLst>
          </p:cNvPr>
          <p:cNvSpPr>
            <a:spLocks noGrp="1"/>
          </p:cNvSpPr>
          <p:nvPr>
            <p:ph type="ftr" sz="quarter" idx="11"/>
          </p:nvPr>
        </p:nvSpPr>
        <p:spPr/>
        <p:txBody>
          <a:bodyPr/>
          <a:lstStyle/>
          <a:p>
            <a:endParaRPr lang="en-GB" dirty="0"/>
          </a:p>
        </p:txBody>
      </p:sp>
      <p:sp>
        <p:nvSpPr>
          <p:cNvPr id="10" name="Slide Number Placeholder 9">
            <a:extLst>
              <a:ext uri="{FF2B5EF4-FFF2-40B4-BE49-F238E27FC236}">
                <a16:creationId xmlns:a16="http://schemas.microsoft.com/office/drawing/2014/main" id="{303A7C83-E23B-9145-B016-22F869302240}"/>
              </a:ext>
            </a:extLst>
          </p:cNvPr>
          <p:cNvSpPr>
            <a:spLocks noGrp="1"/>
          </p:cNvSpPr>
          <p:nvPr>
            <p:ph type="sldNum" sz="quarter" idx="12"/>
          </p:nvPr>
        </p:nvSpPr>
        <p:spPr/>
        <p:txBody>
          <a:bodyPr/>
          <a:lstStyle/>
          <a:p>
            <a:fld id="{29CC380D-5F44-41E8-971E-CDD19ED6F8E3}" type="slidenum">
              <a:rPr lang="en-GB" smtClean="0"/>
              <a:pPr/>
              <a:t>‹#›</a:t>
            </a:fld>
            <a:endParaRPr lang="en-GB"/>
          </a:p>
        </p:txBody>
      </p:sp>
      <p:pic>
        <p:nvPicPr>
          <p:cNvPr id="8" name="Picture 7">
            <a:extLst>
              <a:ext uri="{FF2B5EF4-FFF2-40B4-BE49-F238E27FC236}">
                <a16:creationId xmlns:a16="http://schemas.microsoft.com/office/drawing/2014/main" id="{C6A649A3-7811-184E-AF6C-B1FFB4C2CAA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371529908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825" y="1228725"/>
            <a:ext cx="9445752" cy="2151675"/>
          </a:xfrm>
        </p:spPr>
        <p:txBody>
          <a:bodyPr anchor="b"/>
          <a:lstStyle>
            <a:lvl1pPr>
              <a:defRPr sz="575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9445752" cy="1500187"/>
          </a:xfrm>
          <a:prstGeom prst="rect">
            <a:avLst/>
          </a:prstGeom>
        </p:spPr>
        <p:txBody>
          <a:bodyPr/>
          <a:lstStyle>
            <a:lvl1pPr marL="0" indent="0">
              <a:buNone/>
              <a:defRPr sz="1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E985336-9D22-364F-BF1E-A40BDAD62836}"/>
              </a:ext>
            </a:extLst>
          </p:cNvPr>
          <p:cNvSpPr>
            <a:spLocks noGrp="1"/>
          </p:cNvSpPr>
          <p:nvPr>
            <p:ph type="dt" sz="half" idx="10"/>
          </p:nvPr>
        </p:nvSpPr>
        <p:spPr/>
        <p:txBody>
          <a:bodyPr/>
          <a:lstStyle/>
          <a:p>
            <a:fld id="{C958A72C-3345-8048-84BB-36E8B29E1D5F}" type="datetime4">
              <a:rPr lang="en-US" smtClean="0"/>
              <a:t>December 5, 2023</a:t>
            </a:fld>
            <a:endParaRPr lang="en-GB"/>
          </a:p>
        </p:txBody>
      </p:sp>
      <p:sp>
        <p:nvSpPr>
          <p:cNvPr id="9" name="Footer Placeholder 8">
            <a:extLst>
              <a:ext uri="{FF2B5EF4-FFF2-40B4-BE49-F238E27FC236}">
                <a16:creationId xmlns:a16="http://schemas.microsoft.com/office/drawing/2014/main" id="{0E9AD67E-320D-D949-BDE9-CB17875DE337}"/>
              </a:ext>
            </a:extLst>
          </p:cNvPr>
          <p:cNvSpPr>
            <a:spLocks noGrp="1"/>
          </p:cNvSpPr>
          <p:nvPr>
            <p:ph type="ftr" sz="quarter" idx="11"/>
          </p:nvPr>
        </p:nvSpPr>
        <p:spPr/>
        <p:txBody>
          <a:bodyPr/>
          <a:lstStyle/>
          <a:p>
            <a:endParaRPr lang="en-GB" dirty="0"/>
          </a:p>
        </p:txBody>
      </p:sp>
      <p:sp>
        <p:nvSpPr>
          <p:cNvPr id="10" name="Slide Number Placeholder 9">
            <a:extLst>
              <a:ext uri="{FF2B5EF4-FFF2-40B4-BE49-F238E27FC236}">
                <a16:creationId xmlns:a16="http://schemas.microsoft.com/office/drawing/2014/main" id="{7F668672-0CA3-7343-8BF8-BABC3A102F8A}"/>
              </a:ext>
            </a:extLst>
          </p:cNvPr>
          <p:cNvSpPr>
            <a:spLocks noGrp="1"/>
          </p:cNvSpPr>
          <p:nvPr>
            <p:ph type="sldNum" sz="quarter" idx="12"/>
          </p:nvPr>
        </p:nvSpPr>
        <p:spPr/>
        <p:txBody>
          <a:bodyPr/>
          <a:lstStyle/>
          <a:p>
            <a:fld id="{29CC380D-5F44-41E8-971E-CDD19ED6F8E3}" type="slidenum">
              <a:rPr lang="en-GB" smtClean="0"/>
              <a:pPr/>
              <a:t>‹#›</a:t>
            </a:fld>
            <a:endParaRPr lang="en-GB"/>
          </a:p>
        </p:txBody>
      </p:sp>
      <p:pic>
        <p:nvPicPr>
          <p:cNvPr id="8" name="Picture 7">
            <a:extLst>
              <a:ext uri="{FF2B5EF4-FFF2-40B4-BE49-F238E27FC236}">
                <a16:creationId xmlns:a16="http://schemas.microsoft.com/office/drawing/2014/main" id="{F2BD9B97-33F2-0D4A-AAFF-08D665CE3E7A}"/>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38404103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tx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87D4353-F79D-E94B-AE2E-881A5001D68E}"/>
              </a:ext>
            </a:extLst>
          </p:cNvPr>
          <p:cNvSpPr>
            <a:spLocks noGrp="1"/>
          </p:cNvSpPr>
          <p:nvPr>
            <p:ph type="dt" sz="half" idx="10"/>
          </p:nvPr>
        </p:nvSpPr>
        <p:spPr/>
        <p:txBody>
          <a:bodyPr/>
          <a:lstStyle/>
          <a:p>
            <a:fld id="{646443B8-DE0F-FD44-8538-B0173A13CB5C}" type="datetime4">
              <a:rPr lang="en-US" smtClean="0"/>
              <a:t>December 5, 2023</a:t>
            </a:fld>
            <a:endParaRPr lang="en-GB"/>
          </a:p>
        </p:txBody>
      </p:sp>
      <p:sp>
        <p:nvSpPr>
          <p:cNvPr id="7" name="Footer Placeholder 6">
            <a:extLst>
              <a:ext uri="{FF2B5EF4-FFF2-40B4-BE49-F238E27FC236}">
                <a16:creationId xmlns:a16="http://schemas.microsoft.com/office/drawing/2014/main" id="{0AB1989F-C117-0841-AE56-C08131A7DEA2}"/>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8B469D0C-F673-4848-97B6-BE8BC5C414D6}"/>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10" name="Title 1">
            <a:extLst>
              <a:ext uri="{FF2B5EF4-FFF2-40B4-BE49-F238E27FC236}">
                <a16:creationId xmlns:a16="http://schemas.microsoft.com/office/drawing/2014/main" id="{36030242-72B6-C147-A221-DF279D6BEC90}"/>
              </a:ext>
            </a:extLst>
          </p:cNvPr>
          <p:cNvSpPr>
            <a:spLocks noGrp="1"/>
          </p:cNvSpPr>
          <p:nvPr>
            <p:ph type="title"/>
          </p:nvPr>
        </p:nvSpPr>
        <p:spPr>
          <a:xfrm>
            <a:off x="377825" y="1228725"/>
            <a:ext cx="9445752" cy="2151675"/>
          </a:xfrm>
        </p:spPr>
        <p:txBody>
          <a:bodyPr anchor="b"/>
          <a:lstStyle>
            <a:lvl1pPr>
              <a:defRPr sz="5750">
                <a:solidFill>
                  <a:schemeClr val="bg1"/>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CF58DCED-9CC2-A241-A902-5C1F3C42B887}"/>
              </a:ext>
            </a:extLst>
          </p:cNvPr>
          <p:cNvSpPr>
            <a:spLocks noGrp="1"/>
          </p:cNvSpPr>
          <p:nvPr>
            <p:ph type="body" idx="1"/>
          </p:nvPr>
        </p:nvSpPr>
        <p:spPr>
          <a:xfrm>
            <a:off x="377825" y="3465000"/>
            <a:ext cx="9445752" cy="1500187"/>
          </a:xfrm>
          <a:prstGeom prst="rect">
            <a:avLst/>
          </a:prstGeom>
        </p:spPr>
        <p:txBody>
          <a:bodyPr/>
          <a:lstStyle>
            <a:lvl1pPr marL="0" indent="0">
              <a:buNone/>
              <a:defRPr sz="1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8250EA21-9DB8-AC4D-9781-63492AE1B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8537340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3608388"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4">
            <a:extLst>
              <a:ext uri="{FF2B5EF4-FFF2-40B4-BE49-F238E27FC236}">
                <a16:creationId xmlns:a16="http://schemas.microsoft.com/office/drawing/2014/main" id="{DF22C6B2-3601-40B5-A63A-084FE28E5762}"/>
              </a:ext>
            </a:extLst>
          </p:cNvPr>
          <p:cNvSpPr>
            <a:spLocks noGrp="1"/>
          </p:cNvSpPr>
          <p:nvPr>
            <p:ph type="pic" sz="quarter" idx="13"/>
          </p:nvPr>
        </p:nvSpPr>
        <p:spPr>
          <a:xfrm>
            <a:off x="6096000" y="0"/>
            <a:ext cx="6096001" cy="6381750"/>
          </a:xfrm>
          <a:prstGeom prst="rect">
            <a:avLst/>
          </a:prstGeom>
          <a:solidFill>
            <a:schemeClr val="bg1">
              <a:lumMod val="85000"/>
            </a:schemeClr>
          </a:solidFill>
        </p:spPr>
        <p:txBody>
          <a:bodyPr/>
          <a:lstStyle/>
          <a:p>
            <a:r>
              <a:rPr lang="en-US"/>
              <a:t>Click icon to add picture</a:t>
            </a:r>
            <a:endParaRPr lang="en-GB"/>
          </a:p>
        </p:txBody>
      </p:sp>
      <p:sp>
        <p:nvSpPr>
          <p:cNvPr id="15" name="Date Placeholder 14">
            <a:extLst>
              <a:ext uri="{FF2B5EF4-FFF2-40B4-BE49-F238E27FC236}">
                <a16:creationId xmlns:a16="http://schemas.microsoft.com/office/drawing/2014/main" id="{3C5C1224-3420-BD4C-AB03-597E49156B53}"/>
              </a:ext>
            </a:extLst>
          </p:cNvPr>
          <p:cNvSpPr>
            <a:spLocks noGrp="1"/>
          </p:cNvSpPr>
          <p:nvPr>
            <p:ph type="dt" sz="half" idx="14"/>
          </p:nvPr>
        </p:nvSpPr>
        <p:spPr/>
        <p:txBody>
          <a:bodyPr/>
          <a:lstStyle/>
          <a:p>
            <a:fld id="{B2968ACE-AF19-3041-ACD6-427E5021CCDD}" type="datetime4">
              <a:rPr lang="en-US" smtClean="0"/>
              <a:t>December 5, 2023</a:t>
            </a:fld>
            <a:endParaRPr lang="en-GB"/>
          </a:p>
        </p:txBody>
      </p:sp>
      <p:sp>
        <p:nvSpPr>
          <p:cNvPr id="16" name="Footer Placeholder 15">
            <a:extLst>
              <a:ext uri="{FF2B5EF4-FFF2-40B4-BE49-F238E27FC236}">
                <a16:creationId xmlns:a16="http://schemas.microsoft.com/office/drawing/2014/main" id="{30E31E45-BD7C-2244-A5AA-6B9A4DD18F08}"/>
              </a:ext>
            </a:extLst>
          </p:cNvPr>
          <p:cNvSpPr>
            <a:spLocks noGrp="1"/>
          </p:cNvSpPr>
          <p:nvPr>
            <p:ph type="ftr" sz="quarter" idx="15"/>
          </p:nvPr>
        </p:nvSpPr>
        <p:spPr/>
        <p:txBody>
          <a:bodyPr/>
          <a:lstStyle/>
          <a:p>
            <a:endParaRPr lang="en-GB" dirty="0"/>
          </a:p>
        </p:txBody>
      </p:sp>
      <p:sp>
        <p:nvSpPr>
          <p:cNvPr id="17" name="Slide Number Placeholder 16">
            <a:extLst>
              <a:ext uri="{FF2B5EF4-FFF2-40B4-BE49-F238E27FC236}">
                <a16:creationId xmlns:a16="http://schemas.microsoft.com/office/drawing/2014/main" id="{312DB7C9-9D63-8443-A5FD-D086C0E4DD37}"/>
              </a:ext>
            </a:extLst>
          </p:cNvPr>
          <p:cNvSpPr>
            <a:spLocks noGrp="1"/>
          </p:cNvSpPr>
          <p:nvPr>
            <p:ph type="sldNum" sz="quarter" idx="16"/>
          </p:nvPr>
        </p:nvSpPr>
        <p:spPr/>
        <p:txBody>
          <a:bodyPr/>
          <a:lstStyle/>
          <a:p>
            <a:fld id="{29CC380D-5F44-41E8-971E-CDD19ED6F8E3}" type="slidenum">
              <a:rPr lang="en-GB" smtClean="0"/>
              <a:pPr/>
              <a:t>‹#›</a:t>
            </a:fld>
            <a:endParaRPr lang="en-GB"/>
          </a:p>
        </p:txBody>
      </p:sp>
      <p:pic>
        <p:nvPicPr>
          <p:cNvPr id="9" name="Picture 8">
            <a:extLst>
              <a:ext uri="{FF2B5EF4-FFF2-40B4-BE49-F238E27FC236}">
                <a16:creationId xmlns:a16="http://schemas.microsoft.com/office/drawing/2014/main" id="{8C636FB5-D77A-8442-A984-1BA026B483C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341894221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Two Images">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3608388"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4">
            <a:extLst>
              <a:ext uri="{FF2B5EF4-FFF2-40B4-BE49-F238E27FC236}">
                <a16:creationId xmlns:a16="http://schemas.microsoft.com/office/drawing/2014/main" id="{DF22C6B2-3601-40B5-A63A-084FE28E5762}"/>
              </a:ext>
            </a:extLst>
          </p:cNvPr>
          <p:cNvSpPr>
            <a:spLocks noGrp="1"/>
          </p:cNvSpPr>
          <p:nvPr>
            <p:ph type="pic" sz="quarter" idx="13"/>
          </p:nvPr>
        </p:nvSpPr>
        <p:spPr>
          <a:xfrm>
            <a:off x="8052000" y="0"/>
            <a:ext cx="4140000" cy="4384800"/>
          </a:xfrm>
          <a:prstGeom prst="rect">
            <a:avLst/>
          </a:prstGeom>
          <a:solidFill>
            <a:schemeClr val="bg1">
              <a:lumMod val="85000"/>
            </a:schemeClr>
          </a:solidFill>
        </p:spPr>
        <p:txBody>
          <a:bodyPr/>
          <a:lstStyle/>
          <a:p>
            <a:r>
              <a:rPr lang="en-US"/>
              <a:t>Click icon to add picture</a:t>
            </a:r>
            <a:endParaRPr lang="en-GB"/>
          </a:p>
        </p:txBody>
      </p:sp>
      <p:sp>
        <p:nvSpPr>
          <p:cNvPr id="10" name="Picture Placeholder 4">
            <a:extLst>
              <a:ext uri="{FF2B5EF4-FFF2-40B4-BE49-F238E27FC236}">
                <a16:creationId xmlns:a16="http://schemas.microsoft.com/office/drawing/2014/main" id="{5BD02FF6-E8C6-4907-A5E5-4B6BC632719B}"/>
              </a:ext>
            </a:extLst>
          </p:cNvPr>
          <p:cNvSpPr>
            <a:spLocks noGrp="1"/>
          </p:cNvSpPr>
          <p:nvPr>
            <p:ph type="pic" sz="quarter" idx="14"/>
          </p:nvPr>
        </p:nvSpPr>
        <p:spPr>
          <a:xfrm>
            <a:off x="6096000" y="4384800"/>
            <a:ext cx="1956000" cy="1996950"/>
          </a:xfrm>
          <a:prstGeom prst="rect">
            <a:avLst/>
          </a:prstGeom>
          <a:solidFill>
            <a:schemeClr val="bg1">
              <a:lumMod val="85000"/>
            </a:schemeClr>
          </a:solidFill>
        </p:spPr>
        <p:txBody>
          <a:bodyPr/>
          <a:lstStyle/>
          <a:p>
            <a:r>
              <a:rPr lang="en-US"/>
              <a:t>Click icon to add picture</a:t>
            </a:r>
            <a:endParaRPr lang="en-GB"/>
          </a:p>
        </p:txBody>
      </p:sp>
      <p:sp>
        <p:nvSpPr>
          <p:cNvPr id="6" name="Date Placeholder 5">
            <a:extLst>
              <a:ext uri="{FF2B5EF4-FFF2-40B4-BE49-F238E27FC236}">
                <a16:creationId xmlns:a16="http://schemas.microsoft.com/office/drawing/2014/main" id="{F1DABA81-09CA-2445-94F5-E8C5860AE59F}"/>
              </a:ext>
            </a:extLst>
          </p:cNvPr>
          <p:cNvSpPr>
            <a:spLocks noGrp="1"/>
          </p:cNvSpPr>
          <p:nvPr>
            <p:ph type="dt" sz="half" idx="15"/>
          </p:nvPr>
        </p:nvSpPr>
        <p:spPr/>
        <p:txBody>
          <a:bodyPr/>
          <a:lstStyle/>
          <a:p>
            <a:fld id="{BD9622A0-B4DA-AB4C-98CE-E6395845296C}" type="datetime4">
              <a:rPr lang="en-US" smtClean="0"/>
              <a:t>December 5, 2023</a:t>
            </a:fld>
            <a:endParaRPr lang="en-GB"/>
          </a:p>
        </p:txBody>
      </p:sp>
      <p:sp>
        <p:nvSpPr>
          <p:cNvPr id="7" name="Footer Placeholder 6">
            <a:extLst>
              <a:ext uri="{FF2B5EF4-FFF2-40B4-BE49-F238E27FC236}">
                <a16:creationId xmlns:a16="http://schemas.microsoft.com/office/drawing/2014/main" id="{8B1A2F9A-5ACE-794A-BD66-D670CFEBB357}"/>
              </a:ext>
            </a:extLst>
          </p:cNvPr>
          <p:cNvSpPr>
            <a:spLocks noGrp="1"/>
          </p:cNvSpPr>
          <p:nvPr>
            <p:ph type="ftr" sz="quarter" idx="16"/>
          </p:nvPr>
        </p:nvSpPr>
        <p:spPr/>
        <p:txBody>
          <a:bodyPr/>
          <a:lstStyle/>
          <a:p>
            <a:endParaRPr lang="en-GB" dirty="0"/>
          </a:p>
        </p:txBody>
      </p:sp>
      <p:sp>
        <p:nvSpPr>
          <p:cNvPr id="9" name="Slide Number Placeholder 8">
            <a:extLst>
              <a:ext uri="{FF2B5EF4-FFF2-40B4-BE49-F238E27FC236}">
                <a16:creationId xmlns:a16="http://schemas.microsoft.com/office/drawing/2014/main" id="{F1B9B6D6-A74F-7342-B26B-5A03F20C864B}"/>
              </a:ext>
            </a:extLst>
          </p:cNvPr>
          <p:cNvSpPr>
            <a:spLocks noGrp="1"/>
          </p:cNvSpPr>
          <p:nvPr>
            <p:ph type="sldNum" sz="quarter" idx="17"/>
          </p:nvPr>
        </p:nvSpPr>
        <p:spPr/>
        <p:txBody>
          <a:bodyPr/>
          <a:lstStyle/>
          <a:p>
            <a:fld id="{29CC380D-5F44-41E8-971E-CDD19ED6F8E3}" type="slidenum">
              <a:rPr lang="en-GB" smtClean="0"/>
              <a:pPr/>
              <a:t>‹#›</a:t>
            </a:fld>
            <a:endParaRPr lang="en-GB"/>
          </a:p>
        </p:txBody>
      </p:sp>
      <p:pic>
        <p:nvPicPr>
          <p:cNvPr id="12" name="Picture 11">
            <a:extLst>
              <a:ext uri="{FF2B5EF4-FFF2-40B4-BE49-F238E27FC236}">
                <a16:creationId xmlns:a16="http://schemas.microsoft.com/office/drawing/2014/main" id="{5C4D6D95-3B2B-EB44-B119-9A3B4AB6C88B}"/>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333039120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Three Images">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3608388"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4">
            <a:extLst>
              <a:ext uri="{FF2B5EF4-FFF2-40B4-BE49-F238E27FC236}">
                <a16:creationId xmlns:a16="http://schemas.microsoft.com/office/drawing/2014/main" id="{DF22C6B2-3601-40B5-A63A-084FE28E5762}"/>
              </a:ext>
            </a:extLst>
          </p:cNvPr>
          <p:cNvSpPr>
            <a:spLocks noGrp="1"/>
          </p:cNvSpPr>
          <p:nvPr>
            <p:ph type="pic" sz="quarter" idx="13"/>
          </p:nvPr>
        </p:nvSpPr>
        <p:spPr>
          <a:xfrm>
            <a:off x="6135000" y="-1"/>
            <a:ext cx="4140000" cy="3595125"/>
          </a:xfrm>
          <a:prstGeom prst="rect">
            <a:avLst/>
          </a:prstGeom>
          <a:solidFill>
            <a:schemeClr val="bg1">
              <a:lumMod val="85000"/>
            </a:schemeClr>
          </a:solidFill>
        </p:spPr>
        <p:txBody>
          <a:bodyPr/>
          <a:lstStyle/>
          <a:p>
            <a:r>
              <a:rPr lang="en-US"/>
              <a:t>Click icon to add picture</a:t>
            </a:r>
            <a:endParaRPr lang="en-GB"/>
          </a:p>
        </p:txBody>
      </p:sp>
      <p:sp>
        <p:nvSpPr>
          <p:cNvPr id="10" name="Picture Placeholder 4">
            <a:extLst>
              <a:ext uri="{FF2B5EF4-FFF2-40B4-BE49-F238E27FC236}">
                <a16:creationId xmlns:a16="http://schemas.microsoft.com/office/drawing/2014/main" id="{5BD02FF6-E8C6-4907-A5E5-4B6BC632719B}"/>
              </a:ext>
            </a:extLst>
          </p:cNvPr>
          <p:cNvSpPr>
            <a:spLocks noGrp="1"/>
          </p:cNvSpPr>
          <p:nvPr>
            <p:ph type="pic" sz="quarter" idx="14"/>
          </p:nvPr>
        </p:nvSpPr>
        <p:spPr>
          <a:xfrm>
            <a:off x="10275000" y="3595125"/>
            <a:ext cx="1917000" cy="1705876"/>
          </a:xfrm>
          <a:prstGeom prst="rect">
            <a:avLst/>
          </a:prstGeom>
          <a:solidFill>
            <a:schemeClr val="bg1">
              <a:lumMod val="85000"/>
            </a:schemeClr>
          </a:solidFill>
        </p:spPr>
        <p:txBody>
          <a:bodyPr/>
          <a:lstStyle/>
          <a:p>
            <a:r>
              <a:rPr lang="en-US"/>
              <a:t>Click icon to add picture</a:t>
            </a:r>
            <a:endParaRPr lang="en-GB"/>
          </a:p>
        </p:txBody>
      </p:sp>
      <p:sp>
        <p:nvSpPr>
          <p:cNvPr id="11" name="Picture Placeholder 4">
            <a:extLst>
              <a:ext uri="{FF2B5EF4-FFF2-40B4-BE49-F238E27FC236}">
                <a16:creationId xmlns:a16="http://schemas.microsoft.com/office/drawing/2014/main" id="{E1798D99-AE73-44D3-BA8B-DA609105C499}"/>
              </a:ext>
            </a:extLst>
          </p:cNvPr>
          <p:cNvSpPr>
            <a:spLocks noGrp="1"/>
          </p:cNvSpPr>
          <p:nvPr>
            <p:ph type="pic" sz="quarter" idx="15"/>
          </p:nvPr>
        </p:nvSpPr>
        <p:spPr>
          <a:xfrm>
            <a:off x="8930400" y="5301000"/>
            <a:ext cx="1344600" cy="1080750"/>
          </a:xfrm>
          <a:prstGeom prst="rect">
            <a:avLst/>
          </a:prstGeom>
          <a:solidFill>
            <a:schemeClr val="bg1">
              <a:lumMod val="85000"/>
            </a:schemeClr>
          </a:solidFill>
        </p:spPr>
        <p:txBody>
          <a:bodyPr/>
          <a:lstStyle/>
          <a:p>
            <a:r>
              <a:rPr lang="en-US"/>
              <a:t>Click icon to add picture</a:t>
            </a:r>
            <a:endParaRPr lang="en-GB"/>
          </a:p>
        </p:txBody>
      </p:sp>
      <p:sp>
        <p:nvSpPr>
          <p:cNvPr id="6" name="Date Placeholder 5">
            <a:extLst>
              <a:ext uri="{FF2B5EF4-FFF2-40B4-BE49-F238E27FC236}">
                <a16:creationId xmlns:a16="http://schemas.microsoft.com/office/drawing/2014/main" id="{51295CCF-38D8-0949-8CA7-B8F50CCEBFDC}"/>
              </a:ext>
            </a:extLst>
          </p:cNvPr>
          <p:cNvSpPr>
            <a:spLocks noGrp="1"/>
          </p:cNvSpPr>
          <p:nvPr>
            <p:ph type="dt" sz="half" idx="16"/>
          </p:nvPr>
        </p:nvSpPr>
        <p:spPr/>
        <p:txBody>
          <a:bodyPr/>
          <a:lstStyle/>
          <a:p>
            <a:fld id="{175948ED-22D6-FD45-A9F4-17FAF5946A7A}" type="datetime4">
              <a:rPr lang="en-US" smtClean="0"/>
              <a:t>December 5, 2023</a:t>
            </a:fld>
            <a:endParaRPr lang="en-GB"/>
          </a:p>
        </p:txBody>
      </p:sp>
      <p:sp>
        <p:nvSpPr>
          <p:cNvPr id="7" name="Footer Placeholder 6">
            <a:extLst>
              <a:ext uri="{FF2B5EF4-FFF2-40B4-BE49-F238E27FC236}">
                <a16:creationId xmlns:a16="http://schemas.microsoft.com/office/drawing/2014/main" id="{51798A22-719C-AD4E-A2E4-6E589B424B38}"/>
              </a:ext>
            </a:extLst>
          </p:cNvPr>
          <p:cNvSpPr>
            <a:spLocks noGrp="1"/>
          </p:cNvSpPr>
          <p:nvPr>
            <p:ph type="ftr" sz="quarter" idx="17"/>
          </p:nvPr>
        </p:nvSpPr>
        <p:spPr/>
        <p:txBody>
          <a:bodyPr/>
          <a:lstStyle/>
          <a:p>
            <a:endParaRPr lang="en-GB" dirty="0"/>
          </a:p>
        </p:txBody>
      </p:sp>
      <p:sp>
        <p:nvSpPr>
          <p:cNvPr id="9" name="Slide Number Placeholder 8">
            <a:extLst>
              <a:ext uri="{FF2B5EF4-FFF2-40B4-BE49-F238E27FC236}">
                <a16:creationId xmlns:a16="http://schemas.microsoft.com/office/drawing/2014/main" id="{267CDEA8-12CF-E54D-872A-A3A7C01687CF}"/>
              </a:ext>
            </a:extLst>
          </p:cNvPr>
          <p:cNvSpPr>
            <a:spLocks noGrp="1"/>
          </p:cNvSpPr>
          <p:nvPr>
            <p:ph type="sldNum" sz="quarter" idx="18"/>
          </p:nvPr>
        </p:nvSpPr>
        <p:spPr/>
        <p:txBody>
          <a:bodyPr/>
          <a:lstStyle/>
          <a:p>
            <a:fld id="{29CC380D-5F44-41E8-971E-CDD19ED6F8E3}" type="slidenum">
              <a:rPr lang="en-GB" smtClean="0"/>
              <a:pPr/>
              <a:t>‹#›</a:t>
            </a:fld>
            <a:endParaRPr lang="en-GB"/>
          </a:p>
        </p:txBody>
      </p:sp>
      <p:pic>
        <p:nvPicPr>
          <p:cNvPr id="13" name="Picture 12">
            <a:extLst>
              <a:ext uri="{FF2B5EF4-FFF2-40B4-BE49-F238E27FC236}">
                <a16:creationId xmlns:a16="http://schemas.microsoft.com/office/drawing/2014/main" id="{CB72DDC1-7247-A840-9166-69BAB58D377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298831212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Blank White">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9445752" cy="2152469"/>
          </a:xfrm>
        </p:spPr>
        <p:txBody>
          <a:bodyPr anchor="b"/>
          <a:lstStyle>
            <a:lvl1pPr>
              <a:defRPr sz="575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9445752"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74FF2D4-8454-424E-964D-3669665990AC}"/>
              </a:ext>
            </a:extLst>
          </p:cNvPr>
          <p:cNvSpPr>
            <a:spLocks noGrp="1"/>
          </p:cNvSpPr>
          <p:nvPr>
            <p:ph type="dt" sz="half" idx="10"/>
          </p:nvPr>
        </p:nvSpPr>
        <p:spPr/>
        <p:txBody>
          <a:bodyPr/>
          <a:lstStyle/>
          <a:p>
            <a:fld id="{FDFD5127-EAB8-804B-8CE7-159BEF7EAD6B}" type="datetime4">
              <a:rPr lang="en-US" smtClean="0"/>
              <a:t>December 5, 2023</a:t>
            </a:fld>
            <a:endParaRPr lang="en-GB"/>
          </a:p>
        </p:txBody>
      </p:sp>
      <p:sp>
        <p:nvSpPr>
          <p:cNvPr id="9" name="Footer Placeholder 8">
            <a:extLst>
              <a:ext uri="{FF2B5EF4-FFF2-40B4-BE49-F238E27FC236}">
                <a16:creationId xmlns:a16="http://schemas.microsoft.com/office/drawing/2014/main" id="{7BEFFA1A-D493-0248-84A1-3307B141E190}"/>
              </a:ext>
            </a:extLst>
          </p:cNvPr>
          <p:cNvSpPr>
            <a:spLocks noGrp="1"/>
          </p:cNvSpPr>
          <p:nvPr>
            <p:ph type="ftr" sz="quarter" idx="11"/>
          </p:nvPr>
        </p:nvSpPr>
        <p:spPr/>
        <p:txBody>
          <a:bodyPr/>
          <a:lstStyle/>
          <a:p>
            <a:endParaRPr lang="en-GB" dirty="0"/>
          </a:p>
        </p:txBody>
      </p:sp>
      <p:sp>
        <p:nvSpPr>
          <p:cNvPr id="10" name="Slide Number Placeholder 9">
            <a:extLst>
              <a:ext uri="{FF2B5EF4-FFF2-40B4-BE49-F238E27FC236}">
                <a16:creationId xmlns:a16="http://schemas.microsoft.com/office/drawing/2014/main" id="{AB079903-BBE1-444C-BA56-1EE190409483}"/>
              </a:ext>
            </a:extLst>
          </p:cNvPr>
          <p:cNvSpPr>
            <a:spLocks noGrp="1"/>
          </p:cNvSpPr>
          <p:nvPr>
            <p:ph type="sldNum" sz="quarter" idx="12"/>
          </p:nvPr>
        </p:nvSpPr>
        <p:spPr/>
        <p:txBody>
          <a:bodyPr/>
          <a:lstStyle/>
          <a:p>
            <a:fld id="{29CC380D-5F44-41E8-971E-CDD19ED6F8E3}" type="slidenum">
              <a:rPr lang="en-GB" smtClean="0"/>
              <a:pPr/>
              <a:t>‹#›</a:t>
            </a:fld>
            <a:endParaRPr lang="en-GB"/>
          </a:p>
        </p:txBody>
      </p:sp>
      <p:pic>
        <p:nvPicPr>
          <p:cNvPr id="8" name="Picture 7">
            <a:extLst>
              <a:ext uri="{FF2B5EF4-FFF2-40B4-BE49-F238E27FC236}">
                <a16:creationId xmlns:a16="http://schemas.microsoft.com/office/drawing/2014/main" id="{1CCAD12A-36FC-1C48-9975-E53FF9C0DE9D}"/>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356555886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Blank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825" y="1228725"/>
            <a:ext cx="9445752" cy="2151675"/>
          </a:xfrm>
        </p:spPr>
        <p:txBody>
          <a:bodyPr anchor="b"/>
          <a:lstStyle>
            <a:lvl1pPr>
              <a:defRPr sz="575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9445752" cy="1500187"/>
          </a:xfrm>
          <a:prstGeom prst="rect">
            <a:avLst/>
          </a:prstGeom>
        </p:spPr>
        <p:txBody>
          <a:bodyPr/>
          <a:lstStyle>
            <a:lvl1pPr marL="0" indent="0">
              <a:buNone/>
              <a:defRPr sz="1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D7FC7E27-D871-8949-9F84-A0609968C897}"/>
              </a:ext>
            </a:extLst>
          </p:cNvPr>
          <p:cNvSpPr>
            <a:spLocks noGrp="1"/>
          </p:cNvSpPr>
          <p:nvPr>
            <p:ph type="dt" sz="half" idx="10"/>
          </p:nvPr>
        </p:nvSpPr>
        <p:spPr/>
        <p:txBody>
          <a:bodyPr/>
          <a:lstStyle/>
          <a:p>
            <a:fld id="{1063785C-D633-4C44-AC92-BDEB3F834037}" type="datetime4">
              <a:rPr lang="en-US" smtClean="0"/>
              <a:t>December 5, 2023</a:t>
            </a:fld>
            <a:endParaRPr lang="en-GB"/>
          </a:p>
        </p:txBody>
      </p:sp>
      <p:sp>
        <p:nvSpPr>
          <p:cNvPr id="7" name="Footer Placeholder 6">
            <a:extLst>
              <a:ext uri="{FF2B5EF4-FFF2-40B4-BE49-F238E27FC236}">
                <a16:creationId xmlns:a16="http://schemas.microsoft.com/office/drawing/2014/main" id="{633CB020-10CB-D247-9419-79BE58506B61}"/>
              </a:ext>
            </a:extLst>
          </p:cNvPr>
          <p:cNvSpPr>
            <a:spLocks noGrp="1"/>
          </p:cNvSpPr>
          <p:nvPr>
            <p:ph type="ftr" sz="quarter" idx="11"/>
          </p:nvPr>
        </p:nvSpPr>
        <p:spPr/>
        <p:txBody>
          <a:bodyPr/>
          <a:lstStyle/>
          <a:p>
            <a:endParaRPr lang="en-GB" dirty="0"/>
          </a:p>
        </p:txBody>
      </p:sp>
      <p:sp>
        <p:nvSpPr>
          <p:cNvPr id="10" name="Slide Number Placeholder 9">
            <a:extLst>
              <a:ext uri="{FF2B5EF4-FFF2-40B4-BE49-F238E27FC236}">
                <a16:creationId xmlns:a16="http://schemas.microsoft.com/office/drawing/2014/main" id="{FD25391D-0555-F04A-AD64-9D10509B6428}"/>
              </a:ext>
            </a:extLst>
          </p:cNvPr>
          <p:cNvSpPr>
            <a:spLocks noGrp="1"/>
          </p:cNvSpPr>
          <p:nvPr>
            <p:ph type="sldNum" sz="quarter" idx="12"/>
          </p:nvPr>
        </p:nvSpPr>
        <p:spPr/>
        <p:txBody>
          <a:bodyPr/>
          <a:lstStyle/>
          <a:p>
            <a:fld id="{29CC380D-5F44-41E8-971E-CDD19ED6F8E3}" type="slidenum">
              <a:rPr lang="en-GB" smtClean="0"/>
              <a:pPr/>
              <a:t>‹#›</a:t>
            </a:fld>
            <a:endParaRPr lang="en-GB"/>
          </a:p>
        </p:txBody>
      </p:sp>
      <p:pic>
        <p:nvPicPr>
          <p:cNvPr id="9" name="Picture 8">
            <a:extLst>
              <a:ext uri="{FF2B5EF4-FFF2-40B4-BE49-F238E27FC236}">
                <a16:creationId xmlns:a16="http://schemas.microsoft.com/office/drawing/2014/main" id="{B4313A1A-8A6D-E548-AC79-EFC707BFDF3D}"/>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375518717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FD4B-0143-44B2-AF27-F38BEA0C9B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BFDAD9-6320-48A9-B45C-F84E2C98332A}"/>
              </a:ext>
            </a:extLst>
          </p:cNvPr>
          <p:cNvSpPr>
            <a:spLocks noGrp="1"/>
          </p:cNvSpPr>
          <p:nvPr>
            <p:ph type="dt" sz="half" idx="10"/>
          </p:nvPr>
        </p:nvSpPr>
        <p:spPr/>
        <p:txBody>
          <a:bodyPr/>
          <a:lstStyle/>
          <a:p>
            <a:fld id="{ABC83506-EC7E-5F4F-9866-B9EA42BE1A48}" type="datetime4">
              <a:rPr lang="en-US" smtClean="0"/>
              <a:t>December 5, 2023</a:t>
            </a:fld>
            <a:endParaRPr lang="en-GB"/>
          </a:p>
        </p:txBody>
      </p:sp>
      <p:sp>
        <p:nvSpPr>
          <p:cNvPr id="4" name="Footer Placeholder 3">
            <a:extLst>
              <a:ext uri="{FF2B5EF4-FFF2-40B4-BE49-F238E27FC236}">
                <a16:creationId xmlns:a16="http://schemas.microsoft.com/office/drawing/2014/main" id="{22855E69-8D16-4484-9996-C9113A31799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2F07556-384E-4545-9AB5-A0F93C782A07}"/>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Picture Placeholder 6">
            <a:extLst>
              <a:ext uri="{FF2B5EF4-FFF2-40B4-BE49-F238E27FC236}">
                <a16:creationId xmlns:a16="http://schemas.microsoft.com/office/drawing/2014/main" id="{ED95A2FD-1DC7-4D29-86A8-51D546E3A2C4}"/>
              </a:ext>
            </a:extLst>
          </p:cNvPr>
          <p:cNvSpPr>
            <a:spLocks noGrp="1" noChangeAspect="1"/>
          </p:cNvSpPr>
          <p:nvPr>
            <p:ph type="pic" sz="quarter" idx="13"/>
          </p:nvPr>
        </p:nvSpPr>
        <p:spPr>
          <a:xfrm>
            <a:off x="23364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8" name="Picture Placeholder 6">
            <a:extLst>
              <a:ext uri="{FF2B5EF4-FFF2-40B4-BE49-F238E27FC236}">
                <a16:creationId xmlns:a16="http://schemas.microsoft.com/office/drawing/2014/main" id="{837F4A05-B3B3-429B-B6AF-4AAC8FF0B597}"/>
              </a:ext>
            </a:extLst>
          </p:cNvPr>
          <p:cNvSpPr>
            <a:spLocks noGrp="1" noChangeAspect="1"/>
          </p:cNvSpPr>
          <p:nvPr>
            <p:ph type="pic" sz="quarter" idx="14"/>
          </p:nvPr>
        </p:nvSpPr>
        <p:spPr>
          <a:xfrm>
            <a:off x="52704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9" name="Picture Placeholder 6">
            <a:extLst>
              <a:ext uri="{FF2B5EF4-FFF2-40B4-BE49-F238E27FC236}">
                <a16:creationId xmlns:a16="http://schemas.microsoft.com/office/drawing/2014/main" id="{A7E5C1B1-79BD-4C2B-8DF6-AAAFDC31D4EA}"/>
              </a:ext>
            </a:extLst>
          </p:cNvPr>
          <p:cNvSpPr>
            <a:spLocks noGrp="1" noChangeAspect="1"/>
          </p:cNvSpPr>
          <p:nvPr>
            <p:ph type="pic" sz="quarter" idx="15"/>
          </p:nvPr>
        </p:nvSpPr>
        <p:spPr>
          <a:xfrm>
            <a:off x="82044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12" name="Picture Placeholder 6">
            <a:extLst>
              <a:ext uri="{FF2B5EF4-FFF2-40B4-BE49-F238E27FC236}">
                <a16:creationId xmlns:a16="http://schemas.microsoft.com/office/drawing/2014/main" id="{3A1C0D48-6745-44FE-81AC-9E3EB1E2DECC}"/>
              </a:ext>
            </a:extLst>
          </p:cNvPr>
          <p:cNvSpPr>
            <a:spLocks noGrp="1" noChangeAspect="1"/>
          </p:cNvSpPr>
          <p:nvPr>
            <p:ph type="pic" sz="quarter" idx="18"/>
          </p:nvPr>
        </p:nvSpPr>
        <p:spPr>
          <a:xfrm>
            <a:off x="23364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13" name="Picture Placeholder 6">
            <a:extLst>
              <a:ext uri="{FF2B5EF4-FFF2-40B4-BE49-F238E27FC236}">
                <a16:creationId xmlns:a16="http://schemas.microsoft.com/office/drawing/2014/main" id="{62FA97E8-4519-4739-B895-55612F78257D}"/>
              </a:ext>
            </a:extLst>
          </p:cNvPr>
          <p:cNvSpPr>
            <a:spLocks noGrp="1" noChangeAspect="1"/>
          </p:cNvSpPr>
          <p:nvPr>
            <p:ph type="pic" sz="quarter" idx="19"/>
          </p:nvPr>
        </p:nvSpPr>
        <p:spPr>
          <a:xfrm>
            <a:off x="52704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14" name="Picture Placeholder 6">
            <a:extLst>
              <a:ext uri="{FF2B5EF4-FFF2-40B4-BE49-F238E27FC236}">
                <a16:creationId xmlns:a16="http://schemas.microsoft.com/office/drawing/2014/main" id="{B5432D3A-C3C9-4B63-96CD-241A721F1380}"/>
              </a:ext>
            </a:extLst>
          </p:cNvPr>
          <p:cNvSpPr>
            <a:spLocks noGrp="1" noChangeAspect="1"/>
          </p:cNvSpPr>
          <p:nvPr>
            <p:ph type="pic" sz="quarter" idx="20"/>
          </p:nvPr>
        </p:nvSpPr>
        <p:spPr>
          <a:xfrm>
            <a:off x="82044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18" name="Text Placeholder 17">
            <a:extLst>
              <a:ext uri="{FF2B5EF4-FFF2-40B4-BE49-F238E27FC236}">
                <a16:creationId xmlns:a16="http://schemas.microsoft.com/office/drawing/2014/main" id="{B1A0F457-BA31-458F-B36F-869F673ADA62}"/>
              </a:ext>
            </a:extLst>
          </p:cNvPr>
          <p:cNvSpPr>
            <a:spLocks noGrp="1"/>
          </p:cNvSpPr>
          <p:nvPr>
            <p:ph type="body" sz="quarter" idx="23"/>
          </p:nvPr>
        </p:nvSpPr>
        <p:spPr>
          <a:xfrm>
            <a:off x="23364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19" name="Text Placeholder 17">
            <a:extLst>
              <a:ext uri="{FF2B5EF4-FFF2-40B4-BE49-F238E27FC236}">
                <a16:creationId xmlns:a16="http://schemas.microsoft.com/office/drawing/2014/main" id="{5C675381-77C0-419D-99B9-16471F4F9AE1}"/>
              </a:ext>
            </a:extLst>
          </p:cNvPr>
          <p:cNvSpPr>
            <a:spLocks noGrp="1"/>
          </p:cNvSpPr>
          <p:nvPr>
            <p:ph type="body" sz="quarter" idx="24"/>
          </p:nvPr>
        </p:nvSpPr>
        <p:spPr>
          <a:xfrm>
            <a:off x="52704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0" name="Text Placeholder 17">
            <a:extLst>
              <a:ext uri="{FF2B5EF4-FFF2-40B4-BE49-F238E27FC236}">
                <a16:creationId xmlns:a16="http://schemas.microsoft.com/office/drawing/2014/main" id="{B33EE2B0-3C6A-4F7E-BD70-00D5834A151A}"/>
              </a:ext>
            </a:extLst>
          </p:cNvPr>
          <p:cNvSpPr>
            <a:spLocks noGrp="1"/>
          </p:cNvSpPr>
          <p:nvPr>
            <p:ph type="body" sz="quarter" idx="25"/>
          </p:nvPr>
        </p:nvSpPr>
        <p:spPr>
          <a:xfrm>
            <a:off x="82044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3" name="Text Placeholder 17">
            <a:extLst>
              <a:ext uri="{FF2B5EF4-FFF2-40B4-BE49-F238E27FC236}">
                <a16:creationId xmlns:a16="http://schemas.microsoft.com/office/drawing/2014/main" id="{DCE95CF4-5CBF-4291-A2EE-D5DE9E6B9DFA}"/>
              </a:ext>
            </a:extLst>
          </p:cNvPr>
          <p:cNvSpPr>
            <a:spLocks noGrp="1"/>
          </p:cNvSpPr>
          <p:nvPr>
            <p:ph type="body" sz="quarter" idx="28"/>
          </p:nvPr>
        </p:nvSpPr>
        <p:spPr>
          <a:xfrm>
            <a:off x="2336400" y="571418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4" name="Text Placeholder 17">
            <a:extLst>
              <a:ext uri="{FF2B5EF4-FFF2-40B4-BE49-F238E27FC236}">
                <a16:creationId xmlns:a16="http://schemas.microsoft.com/office/drawing/2014/main" id="{5D1BABBE-6978-4D02-8163-974D5CE637CA}"/>
              </a:ext>
            </a:extLst>
          </p:cNvPr>
          <p:cNvSpPr>
            <a:spLocks noGrp="1"/>
          </p:cNvSpPr>
          <p:nvPr>
            <p:ph type="body" sz="quarter" idx="29"/>
          </p:nvPr>
        </p:nvSpPr>
        <p:spPr>
          <a:xfrm>
            <a:off x="5270400" y="571418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5" name="Text Placeholder 17">
            <a:extLst>
              <a:ext uri="{FF2B5EF4-FFF2-40B4-BE49-F238E27FC236}">
                <a16:creationId xmlns:a16="http://schemas.microsoft.com/office/drawing/2014/main" id="{6638213F-5B32-4E08-8CF4-7C45D4AFBD89}"/>
              </a:ext>
            </a:extLst>
          </p:cNvPr>
          <p:cNvSpPr>
            <a:spLocks noGrp="1"/>
          </p:cNvSpPr>
          <p:nvPr>
            <p:ph type="body" sz="quarter" idx="30"/>
          </p:nvPr>
        </p:nvSpPr>
        <p:spPr>
          <a:xfrm>
            <a:off x="8204400" y="5714188"/>
            <a:ext cx="1650600" cy="252000"/>
          </a:xfrm>
          <a:prstGeom prst="rect">
            <a:avLst/>
          </a:prstGeom>
        </p:spPr>
        <p:txBody>
          <a:bodyPr anchor="ctr"/>
          <a:lstStyle>
            <a:lvl1pPr algn="ctr">
              <a:spcAft>
                <a:spcPts val="0"/>
              </a:spcAft>
              <a:defRPr/>
            </a:lvl1pPr>
          </a:lstStyle>
          <a:p>
            <a:pPr lvl="0"/>
            <a:r>
              <a:rPr lang="en-US"/>
              <a:t>Click to edit Master text styles</a:t>
            </a:r>
          </a:p>
        </p:txBody>
      </p:sp>
    </p:spTree>
    <p:extLst>
      <p:ext uri="{BB962C8B-B14F-4D97-AF65-F5344CB8AC3E}">
        <p14:creationId xmlns:p14="http://schemas.microsoft.com/office/powerpoint/2010/main" val="119454414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4932729" cy="2200275"/>
          </a:xfrm>
        </p:spPr>
        <p:txBody>
          <a:bodyPr anchor="b"/>
          <a:lstStyle>
            <a:lvl1pPr algn="l">
              <a:defRPr sz="4250">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77825" y="3682800"/>
            <a:ext cx="4932729" cy="2200275"/>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07749"/>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(day/month/year)</a:t>
            </a:r>
          </a:p>
        </p:txBody>
      </p:sp>
      <p:sp>
        <p:nvSpPr>
          <p:cNvPr id="5" name="Picture Placeholder 4">
            <a:extLst>
              <a:ext uri="{FF2B5EF4-FFF2-40B4-BE49-F238E27FC236}">
                <a16:creationId xmlns:a16="http://schemas.microsoft.com/office/drawing/2014/main" id="{546E6AF0-C66B-4B32-964D-86B588C01D6D}"/>
              </a:ext>
            </a:extLst>
          </p:cNvPr>
          <p:cNvSpPr>
            <a:spLocks noGrp="1"/>
          </p:cNvSpPr>
          <p:nvPr>
            <p:ph type="pic" sz="quarter" idx="11"/>
          </p:nvPr>
        </p:nvSpPr>
        <p:spPr>
          <a:xfrm>
            <a:off x="6096000" y="0"/>
            <a:ext cx="6096001" cy="6096600"/>
          </a:xfrm>
          <a:prstGeom prst="rect">
            <a:avLst/>
          </a:prstGeom>
          <a:solidFill>
            <a:schemeClr val="bg1">
              <a:lumMod val="85000"/>
            </a:schemeClr>
          </a:solidFill>
        </p:spPr>
        <p:txBody>
          <a:bodyPr/>
          <a:lstStyle/>
          <a:p>
            <a:r>
              <a:rPr lang="en-US"/>
              <a:t>Click icon to add picture</a:t>
            </a:r>
            <a:endParaRPr lang="en-GB"/>
          </a:p>
        </p:txBody>
      </p:sp>
      <p:sp>
        <p:nvSpPr>
          <p:cNvPr id="6" name="Rectangle 5">
            <a:extLst>
              <a:ext uri="{FF2B5EF4-FFF2-40B4-BE49-F238E27FC236}">
                <a16:creationId xmlns:a16="http://schemas.microsoft.com/office/drawing/2014/main" id="{11C85666-16D6-4604-851C-B7A185B1DF28}"/>
              </a:ext>
            </a:extLst>
          </p:cNvPr>
          <p:cNvSpPr/>
          <p:nvPr userDrawn="1"/>
        </p:nvSpPr>
        <p:spPr>
          <a:xfrm>
            <a:off x="5718000" y="6096600"/>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2" name="Footer Placeholder 11">
            <a:extLst>
              <a:ext uri="{FF2B5EF4-FFF2-40B4-BE49-F238E27FC236}">
                <a16:creationId xmlns:a16="http://schemas.microsoft.com/office/drawing/2014/main" id="{4C9BF2E3-EA9C-7F4B-9DDD-A42D8C853D72}"/>
              </a:ext>
            </a:extLst>
          </p:cNvPr>
          <p:cNvSpPr>
            <a:spLocks noGrp="1"/>
          </p:cNvSpPr>
          <p:nvPr>
            <p:ph type="ftr" sz="quarter" idx="13"/>
          </p:nvPr>
        </p:nvSpPr>
        <p:spPr/>
        <p:txBody>
          <a:bodyPr/>
          <a:lstStyle/>
          <a:p>
            <a:endParaRPr lang="en-GB" dirty="0"/>
          </a:p>
        </p:txBody>
      </p:sp>
      <p:pic>
        <p:nvPicPr>
          <p:cNvPr id="11" name="Picture 10" descr="Logo&#10;&#10;Description automatically generated">
            <a:extLst>
              <a:ext uri="{FF2B5EF4-FFF2-40B4-BE49-F238E27FC236}">
                <a16:creationId xmlns:a16="http://schemas.microsoft.com/office/drawing/2014/main" id="{03EA7AFA-E558-B942-81F0-B172EC1B8D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100726616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n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FD4B-0143-44B2-AF27-F38BEA0C9B78}"/>
              </a:ext>
            </a:extLst>
          </p:cNvPr>
          <p:cNvSpPr>
            <a:spLocks noGrp="1"/>
          </p:cNvSpPr>
          <p:nvPr>
            <p:ph type="title"/>
          </p:nvPr>
        </p:nvSpPr>
        <p:spPr>
          <a:xfrm>
            <a:off x="377825" y="377825"/>
            <a:ext cx="11436350" cy="85010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BFDAD9-6320-48A9-B45C-F84E2C98332A}"/>
              </a:ext>
            </a:extLst>
          </p:cNvPr>
          <p:cNvSpPr>
            <a:spLocks noGrp="1"/>
          </p:cNvSpPr>
          <p:nvPr>
            <p:ph type="dt" sz="half" idx="10"/>
          </p:nvPr>
        </p:nvSpPr>
        <p:spPr/>
        <p:txBody>
          <a:bodyPr/>
          <a:lstStyle/>
          <a:p>
            <a:fld id="{4F84BF03-830B-D644-B48B-9F693DBA2435}" type="datetime4">
              <a:rPr lang="en-US" smtClean="0"/>
              <a:t>December 5, 2023</a:t>
            </a:fld>
            <a:endParaRPr lang="en-GB"/>
          </a:p>
        </p:txBody>
      </p:sp>
      <p:sp>
        <p:nvSpPr>
          <p:cNvPr id="4" name="Footer Placeholder 3">
            <a:extLst>
              <a:ext uri="{FF2B5EF4-FFF2-40B4-BE49-F238E27FC236}">
                <a16:creationId xmlns:a16="http://schemas.microsoft.com/office/drawing/2014/main" id="{22855E69-8D16-4484-9996-C9113A31799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2F07556-384E-4545-9AB5-A0F93C782A07}"/>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Picture Placeholder 6">
            <a:extLst>
              <a:ext uri="{FF2B5EF4-FFF2-40B4-BE49-F238E27FC236}">
                <a16:creationId xmlns:a16="http://schemas.microsoft.com/office/drawing/2014/main" id="{ED95A2FD-1DC7-4D29-86A8-51D546E3A2C4}"/>
              </a:ext>
            </a:extLst>
          </p:cNvPr>
          <p:cNvSpPr>
            <a:spLocks noGrp="1" noChangeAspect="1"/>
          </p:cNvSpPr>
          <p:nvPr>
            <p:ph type="pic" sz="quarter" idx="13"/>
          </p:nvPr>
        </p:nvSpPr>
        <p:spPr>
          <a:xfrm>
            <a:off x="13590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8" name="Picture Placeholder 6">
            <a:extLst>
              <a:ext uri="{FF2B5EF4-FFF2-40B4-BE49-F238E27FC236}">
                <a16:creationId xmlns:a16="http://schemas.microsoft.com/office/drawing/2014/main" id="{837F4A05-B3B3-429B-B6AF-4AAC8FF0B597}"/>
              </a:ext>
            </a:extLst>
          </p:cNvPr>
          <p:cNvSpPr>
            <a:spLocks noGrp="1" noChangeAspect="1"/>
          </p:cNvSpPr>
          <p:nvPr>
            <p:ph type="pic" sz="quarter" idx="14"/>
          </p:nvPr>
        </p:nvSpPr>
        <p:spPr>
          <a:xfrm>
            <a:off x="33147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9" name="Picture Placeholder 6">
            <a:extLst>
              <a:ext uri="{FF2B5EF4-FFF2-40B4-BE49-F238E27FC236}">
                <a16:creationId xmlns:a16="http://schemas.microsoft.com/office/drawing/2014/main" id="{A7E5C1B1-79BD-4C2B-8DF6-AAAFDC31D4EA}"/>
              </a:ext>
            </a:extLst>
          </p:cNvPr>
          <p:cNvSpPr>
            <a:spLocks noGrp="1" noChangeAspect="1"/>
          </p:cNvSpPr>
          <p:nvPr>
            <p:ph type="pic" sz="quarter" idx="15"/>
          </p:nvPr>
        </p:nvSpPr>
        <p:spPr>
          <a:xfrm>
            <a:off x="52704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18" name="Text Placeholder 17">
            <a:extLst>
              <a:ext uri="{FF2B5EF4-FFF2-40B4-BE49-F238E27FC236}">
                <a16:creationId xmlns:a16="http://schemas.microsoft.com/office/drawing/2014/main" id="{B1A0F457-BA31-458F-B36F-869F673ADA62}"/>
              </a:ext>
            </a:extLst>
          </p:cNvPr>
          <p:cNvSpPr>
            <a:spLocks noGrp="1"/>
          </p:cNvSpPr>
          <p:nvPr>
            <p:ph type="body" sz="quarter" idx="23"/>
          </p:nvPr>
        </p:nvSpPr>
        <p:spPr>
          <a:xfrm>
            <a:off x="13590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19" name="Text Placeholder 17">
            <a:extLst>
              <a:ext uri="{FF2B5EF4-FFF2-40B4-BE49-F238E27FC236}">
                <a16:creationId xmlns:a16="http://schemas.microsoft.com/office/drawing/2014/main" id="{5C675381-77C0-419D-99B9-16471F4F9AE1}"/>
              </a:ext>
            </a:extLst>
          </p:cNvPr>
          <p:cNvSpPr>
            <a:spLocks noGrp="1"/>
          </p:cNvSpPr>
          <p:nvPr>
            <p:ph type="body" sz="quarter" idx="24"/>
          </p:nvPr>
        </p:nvSpPr>
        <p:spPr>
          <a:xfrm>
            <a:off x="33147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0" name="Text Placeholder 17">
            <a:extLst>
              <a:ext uri="{FF2B5EF4-FFF2-40B4-BE49-F238E27FC236}">
                <a16:creationId xmlns:a16="http://schemas.microsoft.com/office/drawing/2014/main" id="{B33EE2B0-3C6A-4F7E-BD70-00D5834A151A}"/>
              </a:ext>
            </a:extLst>
          </p:cNvPr>
          <p:cNvSpPr>
            <a:spLocks noGrp="1"/>
          </p:cNvSpPr>
          <p:nvPr>
            <p:ph type="body" sz="quarter" idx="25"/>
          </p:nvPr>
        </p:nvSpPr>
        <p:spPr>
          <a:xfrm>
            <a:off x="52704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1" name="Picture Placeholder 6">
            <a:extLst>
              <a:ext uri="{FF2B5EF4-FFF2-40B4-BE49-F238E27FC236}">
                <a16:creationId xmlns:a16="http://schemas.microsoft.com/office/drawing/2014/main" id="{F0F2B2CB-3337-458C-8742-CD64EDBB5A7B}"/>
              </a:ext>
            </a:extLst>
          </p:cNvPr>
          <p:cNvSpPr>
            <a:spLocks noGrp="1" noChangeAspect="1"/>
          </p:cNvSpPr>
          <p:nvPr>
            <p:ph type="pic" sz="quarter" idx="26"/>
          </p:nvPr>
        </p:nvSpPr>
        <p:spPr>
          <a:xfrm>
            <a:off x="72261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22" name="Picture Placeholder 6">
            <a:extLst>
              <a:ext uri="{FF2B5EF4-FFF2-40B4-BE49-F238E27FC236}">
                <a16:creationId xmlns:a16="http://schemas.microsoft.com/office/drawing/2014/main" id="{06226EB7-DC79-4415-9F31-120925FC7DB0}"/>
              </a:ext>
            </a:extLst>
          </p:cNvPr>
          <p:cNvSpPr>
            <a:spLocks noGrp="1" noChangeAspect="1"/>
          </p:cNvSpPr>
          <p:nvPr>
            <p:ph type="pic" sz="quarter" idx="27"/>
          </p:nvPr>
        </p:nvSpPr>
        <p:spPr>
          <a:xfrm>
            <a:off x="91818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26" name="Text Placeholder 17">
            <a:extLst>
              <a:ext uri="{FF2B5EF4-FFF2-40B4-BE49-F238E27FC236}">
                <a16:creationId xmlns:a16="http://schemas.microsoft.com/office/drawing/2014/main" id="{8BD9D58A-9730-4689-82FF-3880AD4EB557}"/>
              </a:ext>
            </a:extLst>
          </p:cNvPr>
          <p:cNvSpPr>
            <a:spLocks noGrp="1"/>
          </p:cNvSpPr>
          <p:nvPr>
            <p:ph type="body" sz="quarter" idx="28"/>
          </p:nvPr>
        </p:nvSpPr>
        <p:spPr>
          <a:xfrm>
            <a:off x="72261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7" name="Text Placeholder 17">
            <a:extLst>
              <a:ext uri="{FF2B5EF4-FFF2-40B4-BE49-F238E27FC236}">
                <a16:creationId xmlns:a16="http://schemas.microsoft.com/office/drawing/2014/main" id="{84FA9470-3E08-4A55-BB56-6A291847C13A}"/>
              </a:ext>
            </a:extLst>
          </p:cNvPr>
          <p:cNvSpPr>
            <a:spLocks noGrp="1"/>
          </p:cNvSpPr>
          <p:nvPr>
            <p:ph type="body" sz="quarter" idx="29"/>
          </p:nvPr>
        </p:nvSpPr>
        <p:spPr>
          <a:xfrm>
            <a:off x="91818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8" name="Picture Placeholder 6">
            <a:extLst>
              <a:ext uri="{FF2B5EF4-FFF2-40B4-BE49-F238E27FC236}">
                <a16:creationId xmlns:a16="http://schemas.microsoft.com/office/drawing/2014/main" id="{74F72C97-0B91-4D13-BC93-502C0DDA63D5}"/>
              </a:ext>
            </a:extLst>
          </p:cNvPr>
          <p:cNvSpPr>
            <a:spLocks noGrp="1" noChangeAspect="1"/>
          </p:cNvSpPr>
          <p:nvPr>
            <p:ph type="pic" sz="quarter" idx="30"/>
          </p:nvPr>
        </p:nvSpPr>
        <p:spPr>
          <a:xfrm>
            <a:off x="13590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29" name="Picture Placeholder 6">
            <a:extLst>
              <a:ext uri="{FF2B5EF4-FFF2-40B4-BE49-F238E27FC236}">
                <a16:creationId xmlns:a16="http://schemas.microsoft.com/office/drawing/2014/main" id="{CA834CB8-8309-40CC-85CB-E847DDFEAA88}"/>
              </a:ext>
            </a:extLst>
          </p:cNvPr>
          <p:cNvSpPr>
            <a:spLocks noGrp="1" noChangeAspect="1"/>
          </p:cNvSpPr>
          <p:nvPr>
            <p:ph type="pic" sz="quarter" idx="31"/>
          </p:nvPr>
        </p:nvSpPr>
        <p:spPr>
          <a:xfrm>
            <a:off x="33147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0" name="Picture Placeholder 6">
            <a:extLst>
              <a:ext uri="{FF2B5EF4-FFF2-40B4-BE49-F238E27FC236}">
                <a16:creationId xmlns:a16="http://schemas.microsoft.com/office/drawing/2014/main" id="{A434F088-0196-49C1-B53B-EC3AFBDEA6FB}"/>
              </a:ext>
            </a:extLst>
          </p:cNvPr>
          <p:cNvSpPr>
            <a:spLocks noGrp="1" noChangeAspect="1"/>
          </p:cNvSpPr>
          <p:nvPr>
            <p:ph type="pic" sz="quarter" idx="32"/>
          </p:nvPr>
        </p:nvSpPr>
        <p:spPr>
          <a:xfrm>
            <a:off x="52704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1" name="Text Placeholder 17">
            <a:extLst>
              <a:ext uri="{FF2B5EF4-FFF2-40B4-BE49-F238E27FC236}">
                <a16:creationId xmlns:a16="http://schemas.microsoft.com/office/drawing/2014/main" id="{AFE4E092-B0F3-402B-9C53-055B7286B5B0}"/>
              </a:ext>
            </a:extLst>
          </p:cNvPr>
          <p:cNvSpPr>
            <a:spLocks noGrp="1"/>
          </p:cNvSpPr>
          <p:nvPr>
            <p:ph type="body" sz="quarter" idx="33"/>
          </p:nvPr>
        </p:nvSpPr>
        <p:spPr>
          <a:xfrm>
            <a:off x="1359000" y="5714188"/>
            <a:ext cx="1650600" cy="252000"/>
          </a:xfrm>
          <a:prstGeom prst="rect">
            <a:avLst/>
          </a:prstGeom>
        </p:spPr>
        <p:txBody>
          <a:bodyPr anchor="ctr"/>
          <a:lstStyle>
            <a:lvl1pPr algn="ctr">
              <a:defRPr/>
            </a:lvl1pPr>
          </a:lstStyle>
          <a:p>
            <a:pPr lvl="0"/>
            <a:r>
              <a:rPr lang="en-US"/>
              <a:t>Click to edit Master text styles</a:t>
            </a:r>
          </a:p>
        </p:txBody>
      </p:sp>
      <p:sp>
        <p:nvSpPr>
          <p:cNvPr id="32" name="Text Placeholder 17">
            <a:extLst>
              <a:ext uri="{FF2B5EF4-FFF2-40B4-BE49-F238E27FC236}">
                <a16:creationId xmlns:a16="http://schemas.microsoft.com/office/drawing/2014/main" id="{D0EEFE8D-FB7E-4184-B179-6802E6985B26}"/>
              </a:ext>
            </a:extLst>
          </p:cNvPr>
          <p:cNvSpPr>
            <a:spLocks noGrp="1"/>
          </p:cNvSpPr>
          <p:nvPr>
            <p:ph type="body" sz="quarter" idx="34"/>
          </p:nvPr>
        </p:nvSpPr>
        <p:spPr>
          <a:xfrm>
            <a:off x="3314700" y="5714188"/>
            <a:ext cx="1650600" cy="252000"/>
          </a:xfrm>
          <a:prstGeom prst="rect">
            <a:avLst/>
          </a:prstGeom>
        </p:spPr>
        <p:txBody>
          <a:bodyPr anchor="ctr"/>
          <a:lstStyle>
            <a:lvl1pPr algn="ctr">
              <a:defRPr/>
            </a:lvl1pPr>
          </a:lstStyle>
          <a:p>
            <a:pPr lvl="0"/>
            <a:r>
              <a:rPr lang="en-US"/>
              <a:t>Click to edit Master text styles</a:t>
            </a:r>
          </a:p>
        </p:txBody>
      </p:sp>
      <p:sp>
        <p:nvSpPr>
          <p:cNvPr id="33" name="Text Placeholder 17">
            <a:extLst>
              <a:ext uri="{FF2B5EF4-FFF2-40B4-BE49-F238E27FC236}">
                <a16:creationId xmlns:a16="http://schemas.microsoft.com/office/drawing/2014/main" id="{13E886F9-8EBE-418C-A9C2-637AD0660219}"/>
              </a:ext>
            </a:extLst>
          </p:cNvPr>
          <p:cNvSpPr>
            <a:spLocks noGrp="1"/>
          </p:cNvSpPr>
          <p:nvPr>
            <p:ph type="body" sz="quarter" idx="35"/>
          </p:nvPr>
        </p:nvSpPr>
        <p:spPr>
          <a:xfrm>
            <a:off x="5270400" y="5714188"/>
            <a:ext cx="1650600" cy="252000"/>
          </a:xfrm>
          <a:prstGeom prst="rect">
            <a:avLst/>
          </a:prstGeom>
        </p:spPr>
        <p:txBody>
          <a:bodyPr anchor="ctr"/>
          <a:lstStyle>
            <a:lvl1pPr algn="ctr">
              <a:defRPr/>
            </a:lvl1pPr>
          </a:lstStyle>
          <a:p>
            <a:pPr lvl="0"/>
            <a:r>
              <a:rPr lang="en-US"/>
              <a:t>Click to edit Master text styles</a:t>
            </a:r>
          </a:p>
        </p:txBody>
      </p:sp>
      <p:sp>
        <p:nvSpPr>
          <p:cNvPr id="34" name="Picture Placeholder 6">
            <a:extLst>
              <a:ext uri="{FF2B5EF4-FFF2-40B4-BE49-F238E27FC236}">
                <a16:creationId xmlns:a16="http://schemas.microsoft.com/office/drawing/2014/main" id="{4E3663E3-789A-40E1-BABF-D31E612525FE}"/>
              </a:ext>
            </a:extLst>
          </p:cNvPr>
          <p:cNvSpPr>
            <a:spLocks noGrp="1" noChangeAspect="1"/>
          </p:cNvSpPr>
          <p:nvPr>
            <p:ph type="pic" sz="quarter" idx="36"/>
          </p:nvPr>
        </p:nvSpPr>
        <p:spPr>
          <a:xfrm>
            <a:off x="72261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5" name="Picture Placeholder 6">
            <a:extLst>
              <a:ext uri="{FF2B5EF4-FFF2-40B4-BE49-F238E27FC236}">
                <a16:creationId xmlns:a16="http://schemas.microsoft.com/office/drawing/2014/main" id="{36EF7152-E16E-465A-A125-AF45D3A0E37A}"/>
              </a:ext>
            </a:extLst>
          </p:cNvPr>
          <p:cNvSpPr>
            <a:spLocks noGrp="1" noChangeAspect="1"/>
          </p:cNvSpPr>
          <p:nvPr>
            <p:ph type="pic" sz="quarter" idx="37"/>
          </p:nvPr>
        </p:nvSpPr>
        <p:spPr>
          <a:xfrm>
            <a:off x="91818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6" name="Text Placeholder 17">
            <a:extLst>
              <a:ext uri="{FF2B5EF4-FFF2-40B4-BE49-F238E27FC236}">
                <a16:creationId xmlns:a16="http://schemas.microsoft.com/office/drawing/2014/main" id="{A01E7611-82DD-4924-934D-F8701B5CD98A}"/>
              </a:ext>
            </a:extLst>
          </p:cNvPr>
          <p:cNvSpPr>
            <a:spLocks noGrp="1"/>
          </p:cNvSpPr>
          <p:nvPr>
            <p:ph type="body" sz="quarter" idx="38"/>
          </p:nvPr>
        </p:nvSpPr>
        <p:spPr>
          <a:xfrm>
            <a:off x="7226100" y="5714188"/>
            <a:ext cx="1650600" cy="252000"/>
          </a:xfrm>
          <a:prstGeom prst="rect">
            <a:avLst/>
          </a:prstGeom>
        </p:spPr>
        <p:txBody>
          <a:bodyPr anchor="ctr"/>
          <a:lstStyle>
            <a:lvl1pPr algn="ctr">
              <a:defRPr/>
            </a:lvl1pPr>
          </a:lstStyle>
          <a:p>
            <a:pPr lvl="0"/>
            <a:r>
              <a:rPr lang="en-US"/>
              <a:t>Click to edit Master text styles</a:t>
            </a:r>
          </a:p>
        </p:txBody>
      </p:sp>
      <p:sp>
        <p:nvSpPr>
          <p:cNvPr id="37" name="Text Placeholder 17">
            <a:extLst>
              <a:ext uri="{FF2B5EF4-FFF2-40B4-BE49-F238E27FC236}">
                <a16:creationId xmlns:a16="http://schemas.microsoft.com/office/drawing/2014/main" id="{5E1CA1F3-9B65-483E-B0E7-D4BB7ACD4FCD}"/>
              </a:ext>
            </a:extLst>
          </p:cNvPr>
          <p:cNvSpPr>
            <a:spLocks noGrp="1"/>
          </p:cNvSpPr>
          <p:nvPr>
            <p:ph type="body" sz="quarter" idx="39"/>
          </p:nvPr>
        </p:nvSpPr>
        <p:spPr>
          <a:xfrm>
            <a:off x="9181800" y="5714188"/>
            <a:ext cx="1650600" cy="252000"/>
          </a:xfrm>
          <a:prstGeom prst="rect">
            <a:avLst/>
          </a:prstGeom>
        </p:spPr>
        <p:txBody>
          <a:bodyPr anchor="ctr"/>
          <a:lstStyle>
            <a:lvl1pPr algn="ctr">
              <a:defRPr/>
            </a:lvl1pPr>
          </a:lstStyle>
          <a:p>
            <a:pPr lvl="0"/>
            <a:r>
              <a:rPr lang="en-US"/>
              <a:t>Click to edit Master text styles</a:t>
            </a:r>
          </a:p>
        </p:txBody>
      </p:sp>
    </p:spTree>
    <p:extLst>
      <p:ext uri="{BB962C8B-B14F-4D97-AF65-F5344CB8AC3E}">
        <p14:creationId xmlns:p14="http://schemas.microsoft.com/office/powerpoint/2010/main" val="309063852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Imag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377825" y="5004001"/>
            <a:ext cx="3600000" cy="1377750"/>
          </a:xfrm>
        </p:spPr>
        <p:txBody>
          <a:bodyPr anchor="t"/>
          <a:lstStyle/>
          <a:p>
            <a:r>
              <a:rPr lang="en-US"/>
              <a:t>Click to edit Master title style</a:t>
            </a:r>
            <a:endParaRPr lang="en-GB" dirty="0"/>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fld id="{568BCA7A-028F-D641-A757-F504556EABEE}" type="datetime4">
              <a:rPr lang="en-US" smtClean="0"/>
              <a:t>December 5, 2023</a:t>
            </a:fld>
            <a:endParaRPr lang="en-GB"/>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4296000" y="5004000"/>
            <a:ext cx="3600000" cy="1377750"/>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7" name="Content Placeholder 2">
            <a:extLst>
              <a:ext uri="{FF2B5EF4-FFF2-40B4-BE49-F238E27FC236}">
                <a16:creationId xmlns:a16="http://schemas.microsoft.com/office/drawing/2014/main" id="{3ED3EE21-B105-4761-ACD1-C5BEE2805BD9}"/>
              </a:ext>
            </a:extLst>
          </p:cNvPr>
          <p:cNvSpPr>
            <a:spLocks noGrp="1"/>
          </p:cNvSpPr>
          <p:nvPr>
            <p:ph sz="half" idx="13"/>
          </p:nvPr>
        </p:nvSpPr>
        <p:spPr>
          <a:xfrm>
            <a:off x="8214175" y="5004000"/>
            <a:ext cx="3600000" cy="137775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0" y="0"/>
            <a:ext cx="11814175" cy="4597200"/>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22374908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Large Image with Content and Imag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1B9233A-DF33-49E3-8950-75A72BB6ABA6}"/>
              </a:ext>
            </a:extLst>
          </p:cNvPr>
          <p:cNvSpPr>
            <a:spLocks noGrp="1"/>
          </p:cNvSpPr>
          <p:nvPr>
            <p:ph type="pic" sz="quarter" idx="15"/>
          </p:nvPr>
        </p:nvSpPr>
        <p:spPr>
          <a:xfrm>
            <a:off x="8877600" y="4597200"/>
            <a:ext cx="3314400" cy="2260800"/>
          </a:xfrm>
          <a:prstGeom prst="rect">
            <a:avLst/>
          </a:prstGeo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377825" y="5004000"/>
            <a:ext cx="3600000" cy="1378495"/>
          </a:xfrm>
        </p:spPr>
        <p:txBody>
          <a:bodyPr anchor="t"/>
          <a:lstStyle/>
          <a:p>
            <a:r>
              <a:rPr lang="en-US"/>
              <a:t>Click to edit Master title style</a:t>
            </a:r>
            <a:endParaRPr lang="en-GB" dirty="0"/>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4296000" y="5004000"/>
            <a:ext cx="3600000" cy="137775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0" y="0"/>
            <a:ext cx="8877600" cy="4597200"/>
          </a:xfrm>
          <a:prstGeom prst="rect">
            <a:avLst/>
          </a:prstGeom>
          <a:solidFill>
            <a:schemeClr val="bg1">
              <a:lumMod val="85000"/>
            </a:schemeClr>
          </a:solidFill>
        </p:spPr>
        <p:txBody>
          <a:bodyPr/>
          <a:lstStyle/>
          <a:p>
            <a:r>
              <a:rPr lang="en-US"/>
              <a:t>Click icon to add picture</a:t>
            </a:r>
            <a:endParaRPr lang="en-GB"/>
          </a:p>
        </p:txBody>
      </p:sp>
      <p:sp>
        <p:nvSpPr>
          <p:cNvPr id="9" name="Footer Placeholder 8">
            <a:extLst>
              <a:ext uri="{FF2B5EF4-FFF2-40B4-BE49-F238E27FC236}">
                <a16:creationId xmlns:a16="http://schemas.microsoft.com/office/drawing/2014/main" id="{5B6F0F0A-4199-EB47-811A-FAE05B072BC8}"/>
              </a:ext>
            </a:extLst>
          </p:cNvPr>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359362905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arge Image with Content Lef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385419" y="0"/>
            <a:ext cx="7200000" cy="6381750"/>
          </a:xfrm>
          <a:prstGeom prst="rect">
            <a:avLst/>
          </a:prstGeo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8217754" y="1387799"/>
            <a:ext cx="3596421" cy="1220400"/>
          </a:xfrm>
        </p:spPr>
        <p:txBody>
          <a:bodyPr anchor="t"/>
          <a:lstStyle/>
          <a:p>
            <a:r>
              <a:rPr lang="en-US"/>
              <a:t>Click to edit Master title style</a:t>
            </a:r>
            <a:endParaRPr lang="en-GB" dirty="0"/>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fld id="{6957F6FC-9C5A-8E4F-8F5D-F636A8B9F004}" type="datetime4">
              <a:rPr lang="en-US" smtClean="0"/>
              <a:t>December 5, 2023</a:t>
            </a:fld>
            <a:endParaRPr lang="en-GB"/>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8217754" y="2778919"/>
            <a:ext cx="3600000" cy="3602831"/>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pic>
        <p:nvPicPr>
          <p:cNvPr id="10" name="Picture 9">
            <a:extLst>
              <a:ext uri="{FF2B5EF4-FFF2-40B4-BE49-F238E27FC236}">
                <a16:creationId xmlns:a16="http://schemas.microsoft.com/office/drawing/2014/main" id="{877670A4-EBF4-C449-98C7-980C576932F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166129304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arge Image with Content Righ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4617754" y="0"/>
            <a:ext cx="7200000" cy="6381750"/>
          </a:xfrm>
          <a:prstGeom prst="rect">
            <a:avLst/>
          </a:prstGeo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378000" y="1387800"/>
            <a:ext cx="3596421" cy="1221757"/>
          </a:xfrm>
        </p:spPr>
        <p:txBody>
          <a:bodyPr anchor="t"/>
          <a:lstStyle/>
          <a:p>
            <a:r>
              <a:rPr lang="en-US"/>
              <a:t>Click to edit Master title style</a:t>
            </a:r>
            <a:endParaRPr lang="en-GB" dirty="0"/>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fld id="{77A519C7-09B2-174C-A471-73F88209E3BE}" type="datetime4">
              <a:rPr lang="en-US" smtClean="0"/>
              <a:t>December 5, 2023</a:t>
            </a:fld>
            <a:endParaRPr lang="en-GB"/>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378000" y="2778919"/>
            <a:ext cx="3600000" cy="3602831"/>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pic>
        <p:nvPicPr>
          <p:cNvPr id="10" name="Picture 9">
            <a:extLst>
              <a:ext uri="{FF2B5EF4-FFF2-40B4-BE49-F238E27FC236}">
                <a16:creationId xmlns:a16="http://schemas.microsoft.com/office/drawing/2014/main" id="{C345EC78-92CC-F848-8180-D0039F0585B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55451003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Slide Image and Caption">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F30EF0-1BA1-49CF-B35E-118E146B5E20}"/>
              </a:ext>
            </a:extLst>
          </p:cNvPr>
          <p:cNvSpPr>
            <a:spLocks noGrp="1"/>
          </p:cNvSpPr>
          <p:nvPr>
            <p:ph type="dt" sz="half" idx="10"/>
          </p:nvPr>
        </p:nvSpPr>
        <p:spPr/>
        <p:txBody>
          <a:bodyPr/>
          <a:lstStyle>
            <a:lvl1pPr>
              <a:defRPr>
                <a:solidFill>
                  <a:schemeClr val="bg1"/>
                </a:solidFill>
              </a:defRPr>
            </a:lvl1pPr>
          </a:lstStyle>
          <a:p>
            <a:fld id="{B4EA1EC1-92B2-184C-A2CA-ECD7FC77C3B1}" type="datetime4">
              <a:rPr lang="en-US" smtClean="0"/>
              <a:t>December 5, 2023</a:t>
            </a:fld>
            <a:endParaRPr lang="en-GB"/>
          </a:p>
        </p:txBody>
      </p:sp>
      <p:sp>
        <p:nvSpPr>
          <p:cNvPr id="4" name="Footer Placeholder 3">
            <a:extLst>
              <a:ext uri="{FF2B5EF4-FFF2-40B4-BE49-F238E27FC236}">
                <a16:creationId xmlns:a16="http://schemas.microsoft.com/office/drawing/2014/main" id="{5EE08C3D-9B0C-4E74-9AB5-9E79B445854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B99ACBD4-335A-44B8-985A-019168B92E11}"/>
              </a:ext>
            </a:extLst>
          </p:cNvPr>
          <p:cNvSpPr>
            <a:spLocks noGrp="1"/>
          </p:cNvSpPr>
          <p:nvPr>
            <p:ph type="sldNum" sz="quarter" idx="12"/>
          </p:nvPr>
        </p:nvSpPr>
        <p:spPr/>
        <p:txBody>
          <a:bodyPr/>
          <a:lstStyle>
            <a:lvl1pPr>
              <a:defRPr>
                <a:solidFill>
                  <a:schemeClr val="bg1"/>
                </a:solidFill>
              </a:defRPr>
            </a:lvl1pPr>
          </a:lstStyle>
          <a:p>
            <a:fld id="{29CC380D-5F44-41E8-971E-CDD19ED6F8E3}" type="slidenum">
              <a:rPr lang="en-GB" smtClean="0"/>
              <a:pPr/>
              <a:t>‹#›</a:t>
            </a:fld>
            <a:endParaRPr lang="en-GB"/>
          </a:p>
        </p:txBody>
      </p:sp>
      <p:sp>
        <p:nvSpPr>
          <p:cNvPr id="8" name="Content Placeholder 2">
            <a:extLst>
              <a:ext uri="{FF2B5EF4-FFF2-40B4-BE49-F238E27FC236}">
                <a16:creationId xmlns:a16="http://schemas.microsoft.com/office/drawing/2014/main" id="{F17F807A-F369-4FBC-B5EB-675732DA4D1E}"/>
              </a:ext>
            </a:extLst>
          </p:cNvPr>
          <p:cNvSpPr>
            <a:spLocks noGrp="1"/>
          </p:cNvSpPr>
          <p:nvPr>
            <p:ph idx="1"/>
          </p:nvPr>
        </p:nvSpPr>
        <p:spPr>
          <a:xfrm>
            <a:off x="431798" y="377826"/>
            <a:ext cx="3860802" cy="30511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9">
            <a:extLst>
              <a:ext uri="{FF2B5EF4-FFF2-40B4-BE49-F238E27FC236}">
                <a16:creationId xmlns:a16="http://schemas.microsoft.com/office/drawing/2014/main" id="{1B6839D5-3C3A-8B4D-B052-0E4C112378A7}"/>
              </a:ext>
            </a:extLst>
          </p:cNvPr>
          <p:cNvSpPr>
            <a:spLocks noGrp="1"/>
          </p:cNvSpPr>
          <p:nvPr>
            <p:ph type="pic" sz="quarter" idx="14"/>
          </p:nvPr>
        </p:nvSpPr>
        <p:spPr>
          <a:xfrm>
            <a:off x="-472" y="-3332"/>
            <a:ext cx="12192632" cy="686133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4334 h 6862334"/>
              <a:gd name="connsiteX1" fmla="*/ 3826612 w 9144000"/>
              <a:gd name="connsiteY1" fmla="*/ 0 h 6862334"/>
              <a:gd name="connsiteX2" fmla="*/ 9144000 w 9144000"/>
              <a:gd name="connsiteY2" fmla="*/ 4334 h 6862334"/>
              <a:gd name="connsiteX3" fmla="*/ 9144000 w 9144000"/>
              <a:gd name="connsiteY3" fmla="*/ 6862334 h 6862334"/>
              <a:gd name="connsiteX4" fmla="*/ 0 w 9144000"/>
              <a:gd name="connsiteY4" fmla="*/ 6862334 h 6862334"/>
              <a:gd name="connsiteX5" fmla="*/ 0 w 9144000"/>
              <a:gd name="connsiteY5" fmla="*/ 4334 h 6862334"/>
              <a:gd name="connsiteX0" fmla="*/ 4334 w 9148334"/>
              <a:gd name="connsiteY0" fmla="*/ 4334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4334 w 9148334"/>
              <a:gd name="connsiteY6" fmla="*/ 4334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4700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4700 h 6862334"/>
              <a:gd name="connsiteX0" fmla="*/ 3822752 w 9144474"/>
              <a:gd name="connsiteY0" fmla="*/ 3744700 h 6862334"/>
              <a:gd name="connsiteX1" fmla="*/ 3827086 w 9144474"/>
              <a:gd name="connsiteY1" fmla="*/ 0 h 6862334"/>
              <a:gd name="connsiteX2" fmla="*/ 9144474 w 9144474"/>
              <a:gd name="connsiteY2" fmla="*/ 4334 h 6862334"/>
              <a:gd name="connsiteX3" fmla="*/ 9144474 w 9144474"/>
              <a:gd name="connsiteY3" fmla="*/ 6862334 h 6862334"/>
              <a:gd name="connsiteX4" fmla="*/ 474 w 9144474"/>
              <a:gd name="connsiteY4" fmla="*/ 6862334 h 6862334"/>
              <a:gd name="connsiteX5" fmla="*/ 48 w 9144474"/>
              <a:gd name="connsiteY5" fmla="*/ 3744273 h 6862334"/>
              <a:gd name="connsiteX6" fmla="*/ 3822752 w 9144474"/>
              <a:gd name="connsiteY6" fmla="*/ 3744700 h 6862334"/>
              <a:gd name="connsiteX0" fmla="*/ 3818844 w 9144474"/>
              <a:gd name="connsiteY0" fmla="*/ 3744700 h 6862334"/>
              <a:gd name="connsiteX1" fmla="*/ 3827086 w 9144474"/>
              <a:gd name="connsiteY1" fmla="*/ 0 h 6862334"/>
              <a:gd name="connsiteX2" fmla="*/ 9144474 w 9144474"/>
              <a:gd name="connsiteY2" fmla="*/ 4334 h 6862334"/>
              <a:gd name="connsiteX3" fmla="*/ 9144474 w 9144474"/>
              <a:gd name="connsiteY3" fmla="*/ 6862334 h 6862334"/>
              <a:gd name="connsiteX4" fmla="*/ 474 w 9144474"/>
              <a:gd name="connsiteY4" fmla="*/ 6862334 h 6862334"/>
              <a:gd name="connsiteX5" fmla="*/ 48 w 9144474"/>
              <a:gd name="connsiteY5" fmla="*/ 3744273 h 6862334"/>
              <a:gd name="connsiteX6" fmla="*/ 3818844 w 9144474"/>
              <a:gd name="connsiteY6" fmla="*/ 3744700 h 6862334"/>
              <a:gd name="connsiteX0" fmla="*/ 3818844 w 9144474"/>
              <a:gd name="connsiteY0" fmla="*/ 3740792 h 6858426"/>
              <a:gd name="connsiteX1" fmla="*/ 3819270 w 9144474"/>
              <a:gd name="connsiteY1" fmla="*/ 0 h 6858426"/>
              <a:gd name="connsiteX2" fmla="*/ 9144474 w 9144474"/>
              <a:gd name="connsiteY2" fmla="*/ 426 h 6858426"/>
              <a:gd name="connsiteX3" fmla="*/ 9144474 w 9144474"/>
              <a:gd name="connsiteY3" fmla="*/ 6858426 h 6858426"/>
              <a:gd name="connsiteX4" fmla="*/ 474 w 9144474"/>
              <a:gd name="connsiteY4" fmla="*/ 6858426 h 6858426"/>
              <a:gd name="connsiteX5" fmla="*/ 48 w 9144474"/>
              <a:gd name="connsiteY5" fmla="*/ 3740365 h 6858426"/>
              <a:gd name="connsiteX6" fmla="*/ 3818844 w 9144474"/>
              <a:gd name="connsiteY6" fmla="*/ 3740792 h 6858426"/>
              <a:gd name="connsiteX0" fmla="*/ 3818844 w 12163899"/>
              <a:gd name="connsiteY0" fmla="*/ 3740792 h 6858426"/>
              <a:gd name="connsiteX1" fmla="*/ 3819270 w 12163899"/>
              <a:gd name="connsiteY1" fmla="*/ 0 h 6858426"/>
              <a:gd name="connsiteX2" fmla="*/ 12163899 w 12163899"/>
              <a:gd name="connsiteY2" fmla="*/ 426 h 6858426"/>
              <a:gd name="connsiteX3" fmla="*/ 9144474 w 12163899"/>
              <a:gd name="connsiteY3" fmla="*/ 6858426 h 6858426"/>
              <a:gd name="connsiteX4" fmla="*/ 474 w 12163899"/>
              <a:gd name="connsiteY4" fmla="*/ 6858426 h 6858426"/>
              <a:gd name="connsiteX5" fmla="*/ 48 w 12163899"/>
              <a:gd name="connsiteY5" fmla="*/ 3740365 h 6858426"/>
              <a:gd name="connsiteX6" fmla="*/ 3818844 w 12163899"/>
              <a:gd name="connsiteY6" fmla="*/ 3740792 h 6858426"/>
              <a:gd name="connsiteX0" fmla="*/ 3818844 w 12192474"/>
              <a:gd name="connsiteY0" fmla="*/ 3740792 h 6858426"/>
              <a:gd name="connsiteX1" fmla="*/ 3819270 w 12192474"/>
              <a:gd name="connsiteY1" fmla="*/ 0 h 6858426"/>
              <a:gd name="connsiteX2" fmla="*/ 12163899 w 12192474"/>
              <a:gd name="connsiteY2" fmla="*/ 426 h 6858426"/>
              <a:gd name="connsiteX3" fmla="*/ 12192474 w 12192474"/>
              <a:gd name="connsiteY3" fmla="*/ 6858426 h 6858426"/>
              <a:gd name="connsiteX4" fmla="*/ 474 w 12192474"/>
              <a:gd name="connsiteY4" fmla="*/ 6858426 h 6858426"/>
              <a:gd name="connsiteX5" fmla="*/ 48 w 12192474"/>
              <a:gd name="connsiteY5" fmla="*/ 3740365 h 6858426"/>
              <a:gd name="connsiteX6" fmla="*/ 3818844 w 12192474"/>
              <a:gd name="connsiteY6" fmla="*/ 3740792 h 6858426"/>
              <a:gd name="connsiteX0" fmla="*/ 3818844 w 12193696"/>
              <a:gd name="connsiteY0" fmla="*/ 3740792 h 6858426"/>
              <a:gd name="connsiteX1" fmla="*/ 3819270 w 12193696"/>
              <a:gd name="connsiteY1" fmla="*/ 0 h 6858426"/>
              <a:gd name="connsiteX2" fmla="*/ 12193696 w 12193696"/>
              <a:gd name="connsiteY2" fmla="*/ 426 h 6858426"/>
              <a:gd name="connsiteX3" fmla="*/ 12192474 w 12193696"/>
              <a:gd name="connsiteY3" fmla="*/ 6858426 h 6858426"/>
              <a:gd name="connsiteX4" fmla="*/ 474 w 12193696"/>
              <a:gd name="connsiteY4" fmla="*/ 6858426 h 6858426"/>
              <a:gd name="connsiteX5" fmla="*/ 48 w 12193696"/>
              <a:gd name="connsiteY5" fmla="*/ 3740365 h 6858426"/>
              <a:gd name="connsiteX6" fmla="*/ 3818844 w 12193696"/>
              <a:gd name="connsiteY6" fmla="*/ 3740792 h 6858426"/>
              <a:gd name="connsiteX0" fmla="*/ 3818844 w 12193696"/>
              <a:gd name="connsiteY0" fmla="*/ 3740792 h 6858426"/>
              <a:gd name="connsiteX1" fmla="*/ 3819270 w 12193696"/>
              <a:gd name="connsiteY1" fmla="*/ 0 h 6858426"/>
              <a:gd name="connsiteX2" fmla="*/ 12193696 w 12193696"/>
              <a:gd name="connsiteY2" fmla="*/ 426 h 6858426"/>
              <a:gd name="connsiteX3" fmla="*/ 12192474 w 12193696"/>
              <a:gd name="connsiteY3" fmla="*/ 6858426 h 6858426"/>
              <a:gd name="connsiteX4" fmla="*/ 474 w 12193696"/>
              <a:gd name="connsiteY4" fmla="*/ 6858426 h 6858426"/>
              <a:gd name="connsiteX5" fmla="*/ 48 w 12193696"/>
              <a:gd name="connsiteY5" fmla="*/ 3740365 h 6858426"/>
              <a:gd name="connsiteX6" fmla="*/ 3818844 w 12193696"/>
              <a:gd name="connsiteY6" fmla="*/ 3740792 h 6858426"/>
              <a:gd name="connsiteX0" fmla="*/ 3818844 w 12192508"/>
              <a:gd name="connsiteY0" fmla="*/ 3740792 h 6858426"/>
              <a:gd name="connsiteX1" fmla="*/ 3819270 w 12192508"/>
              <a:gd name="connsiteY1" fmla="*/ 0 h 6858426"/>
              <a:gd name="connsiteX2" fmla="*/ 12189971 w 12192508"/>
              <a:gd name="connsiteY2" fmla="*/ 426 h 6858426"/>
              <a:gd name="connsiteX3" fmla="*/ 12192474 w 12192508"/>
              <a:gd name="connsiteY3" fmla="*/ 6858426 h 6858426"/>
              <a:gd name="connsiteX4" fmla="*/ 474 w 12192508"/>
              <a:gd name="connsiteY4" fmla="*/ 6858426 h 6858426"/>
              <a:gd name="connsiteX5" fmla="*/ 48 w 12192508"/>
              <a:gd name="connsiteY5" fmla="*/ 3740365 h 6858426"/>
              <a:gd name="connsiteX6" fmla="*/ 3818844 w 12192508"/>
              <a:gd name="connsiteY6" fmla="*/ 3740792 h 6858426"/>
              <a:gd name="connsiteX0" fmla="*/ 3818844 w 12192633"/>
              <a:gd name="connsiteY0" fmla="*/ 3740792 h 6858426"/>
              <a:gd name="connsiteX1" fmla="*/ 3819270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3818844 w 12192633"/>
              <a:gd name="connsiteY0" fmla="*/ 374079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3818844 w 12192633"/>
              <a:gd name="connsiteY0" fmla="*/ 3740366 h 6858000"/>
              <a:gd name="connsiteX1" fmla="*/ 4590795 w 12192633"/>
              <a:gd name="connsiteY1" fmla="*/ 9099 h 6858000"/>
              <a:gd name="connsiteX2" fmla="*/ 12192633 w 12192633"/>
              <a:gd name="connsiteY2" fmla="*/ 0 h 6858000"/>
              <a:gd name="connsiteX3" fmla="*/ 12192474 w 12192633"/>
              <a:gd name="connsiteY3" fmla="*/ 6858000 h 6858000"/>
              <a:gd name="connsiteX4" fmla="*/ 474 w 12192633"/>
              <a:gd name="connsiteY4" fmla="*/ 6858000 h 6858000"/>
              <a:gd name="connsiteX5" fmla="*/ 48 w 12192633"/>
              <a:gd name="connsiteY5" fmla="*/ 3739939 h 6858000"/>
              <a:gd name="connsiteX6" fmla="*/ 3818844 w 12192633"/>
              <a:gd name="connsiteY6" fmla="*/ 3740366 h 6858000"/>
              <a:gd name="connsiteX0" fmla="*/ 3818844 w 12192633"/>
              <a:gd name="connsiteY0" fmla="*/ 374079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4590369 w 12192633"/>
              <a:gd name="connsiteY0" fmla="*/ 402654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4590369 w 12192633"/>
              <a:gd name="connsiteY6" fmla="*/ 4026542 h 6858426"/>
              <a:gd name="connsiteX0" fmla="*/ 4590017 w 12192281"/>
              <a:gd name="connsiteY0" fmla="*/ 4026542 h 6858426"/>
              <a:gd name="connsiteX1" fmla="*/ 4590443 w 12192281"/>
              <a:gd name="connsiteY1" fmla="*/ 0 h 6858426"/>
              <a:gd name="connsiteX2" fmla="*/ 12192281 w 12192281"/>
              <a:gd name="connsiteY2" fmla="*/ 426 h 6858426"/>
              <a:gd name="connsiteX3" fmla="*/ 12192122 w 12192281"/>
              <a:gd name="connsiteY3" fmla="*/ 6858426 h 6858426"/>
              <a:gd name="connsiteX4" fmla="*/ 122 w 12192281"/>
              <a:gd name="connsiteY4" fmla="*/ 6858426 h 6858426"/>
              <a:gd name="connsiteX5" fmla="*/ 9221 w 12192281"/>
              <a:gd name="connsiteY5" fmla="*/ 4054690 h 6858426"/>
              <a:gd name="connsiteX6" fmla="*/ 4590017 w 12192281"/>
              <a:gd name="connsiteY6" fmla="*/ 4026542 h 6858426"/>
              <a:gd name="connsiteX0" fmla="*/ 4590368 w 12192632"/>
              <a:gd name="connsiteY0" fmla="*/ 4026542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26542 h 6858426"/>
              <a:gd name="connsiteX0" fmla="*/ 4590368 w 12192632"/>
              <a:gd name="connsiteY0" fmla="*/ 4036067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36067 h 6858426"/>
              <a:gd name="connsiteX0" fmla="*/ 4590368 w 12192632"/>
              <a:gd name="connsiteY0" fmla="*/ 4045592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45592 h 6858426"/>
              <a:gd name="connsiteX0" fmla="*/ 4590368 w 12192632"/>
              <a:gd name="connsiteY0" fmla="*/ 4055117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55117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41793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4696 h 6858426"/>
              <a:gd name="connsiteX6" fmla="*/ 4590368 w 12192632"/>
              <a:gd name="connsiteY6" fmla="*/ 4041793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90368 w 12192632"/>
              <a:gd name="connsiteY6" fmla="*/ 4041793 h 6858426"/>
              <a:gd name="connsiteX0" fmla="*/ 4590368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90368 w 12192632"/>
              <a:gd name="connsiteY6" fmla="*/ 4041793 h 6858426"/>
              <a:gd name="connsiteX0" fmla="*/ 4587036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87036 w 12192632"/>
              <a:gd name="connsiteY6" fmla="*/ 4041793 h 6858426"/>
              <a:gd name="connsiteX0" fmla="*/ 4587036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87036 w 12192632"/>
              <a:gd name="connsiteY6" fmla="*/ 4041793 h 6858426"/>
              <a:gd name="connsiteX0" fmla="*/ 4587036 w 12192632"/>
              <a:gd name="connsiteY0" fmla="*/ 4044698 h 6861331"/>
              <a:gd name="connsiteX1" fmla="*/ 4587462 w 12192632"/>
              <a:gd name="connsiteY1" fmla="*/ 2905 h 6861331"/>
              <a:gd name="connsiteX2" fmla="*/ 12192632 w 12192632"/>
              <a:gd name="connsiteY2" fmla="*/ 0 h 6861331"/>
              <a:gd name="connsiteX3" fmla="*/ 12192473 w 12192632"/>
              <a:gd name="connsiteY3" fmla="*/ 6861331 h 6861331"/>
              <a:gd name="connsiteX4" fmla="*/ 473 w 12192632"/>
              <a:gd name="connsiteY4" fmla="*/ 6861331 h 6861331"/>
              <a:gd name="connsiteX5" fmla="*/ 47 w 12192632"/>
              <a:gd name="connsiteY5" fmla="*/ 4044270 h 6861331"/>
              <a:gd name="connsiteX6" fmla="*/ 4587036 w 12192632"/>
              <a:gd name="connsiteY6" fmla="*/ 4044698 h 68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32" h="6861331">
                <a:moveTo>
                  <a:pt x="4587036" y="4044698"/>
                </a:moveTo>
                <a:cubicBezTo>
                  <a:pt x="4588481" y="2795162"/>
                  <a:pt x="4586017" y="1252441"/>
                  <a:pt x="4587462" y="2905"/>
                </a:cubicBezTo>
                <a:lnTo>
                  <a:pt x="12192632" y="0"/>
                </a:lnTo>
                <a:cubicBezTo>
                  <a:pt x="12192225" y="2286000"/>
                  <a:pt x="12192880" y="4575331"/>
                  <a:pt x="12192473" y="6861331"/>
                </a:cubicBezTo>
                <a:lnTo>
                  <a:pt x="473" y="6861331"/>
                </a:lnTo>
                <a:cubicBezTo>
                  <a:pt x="-972" y="5821977"/>
                  <a:pt x="1492" y="5083624"/>
                  <a:pt x="47" y="4044270"/>
                </a:cubicBezTo>
                <a:lnTo>
                  <a:pt x="4587036" y="4044698"/>
                </a:lnTo>
                <a:close/>
              </a:path>
            </a:pathLst>
          </a:custGeom>
          <a:solidFill>
            <a:schemeClr val="bg1">
              <a:lumMod val="85000"/>
            </a:schemeClr>
          </a:solidFill>
        </p:spPr>
        <p:txBody>
          <a:bodyPr/>
          <a:lstStyle>
            <a:lvl1pPr algn="r">
              <a:defRPr/>
            </a:lvl1pPr>
          </a:lstStyle>
          <a:p>
            <a:r>
              <a:rPr lang="en-US"/>
              <a:t>Click icon to add picture</a:t>
            </a:r>
            <a:endParaRPr lang="en-GB"/>
          </a:p>
        </p:txBody>
      </p:sp>
    </p:spTree>
    <p:extLst>
      <p:ext uri="{BB962C8B-B14F-4D97-AF65-F5344CB8AC3E}">
        <p14:creationId xmlns:p14="http://schemas.microsoft.com/office/powerpoint/2010/main" val="137500319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9445752" cy="1503000"/>
          </a:xfrm>
        </p:spPr>
        <p:txBody>
          <a:bodyPr anchor="t"/>
          <a:lstStyle>
            <a:lvl1pPr algn="l">
              <a:defRPr sz="5750">
                <a:solidFill>
                  <a:schemeClr val="tx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tx1"/>
                </a:solidFill>
              </a:defRPr>
            </a:lvl1pPr>
            <a:lvl2pPr marL="0" indent="0">
              <a:spcAft>
                <a:spcPts val="0"/>
              </a:spcAft>
              <a:buNone/>
              <a:defRPr sz="1200" b="1">
                <a:solidFill>
                  <a:schemeClr val="tx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8" name="Footer Placeholder 7">
            <a:extLst>
              <a:ext uri="{FF2B5EF4-FFF2-40B4-BE49-F238E27FC236}">
                <a16:creationId xmlns:a16="http://schemas.microsoft.com/office/drawing/2014/main" id="{3CB4559B-3A69-9D4E-8F73-5267FB5E8F98}"/>
              </a:ext>
            </a:extLst>
          </p:cNvPr>
          <p:cNvSpPr>
            <a:spLocks noGrp="1"/>
          </p:cNvSpPr>
          <p:nvPr>
            <p:ph type="ftr" sz="quarter" idx="12"/>
          </p:nvPr>
        </p:nvSpPr>
        <p:spPr/>
        <p:txBody>
          <a:bodyPr/>
          <a:lstStyle/>
          <a:p>
            <a:endParaRPr lang="en-GB" dirty="0"/>
          </a:p>
        </p:txBody>
      </p:sp>
      <p:pic>
        <p:nvPicPr>
          <p:cNvPr id="7" name="Picture 6" descr="Logo&#10;&#10;Description automatically generated">
            <a:extLst>
              <a:ext uri="{FF2B5EF4-FFF2-40B4-BE49-F238E27FC236}">
                <a16:creationId xmlns:a16="http://schemas.microsoft.com/office/drawing/2014/main" id="{305DE84A-4ACB-5B4E-917E-ACD03403E26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23842970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losing Slide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9445752" cy="1503000"/>
          </a:xfrm>
        </p:spPr>
        <p:txBody>
          <a:bodyPr anchor="t"/>
          <a:lstStyle>
            <a:lvl1pPr algn="l">
              <a:defRPr sz="5750">
                <a:solidFill>
                  <a:schemeClr val="bg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bg1"/>
                </a:solidFill>
              </a:defRPr>
            </a:lvl1pPr>
            <a:lvl2pPr marL="0" indent="0">
              <a:spcAft>
                <a:spcPts val="0"/>
              </a:spcAft>
              <a:buNone/>
              <a:defRPr sz="1200" b="1">
                <a:solidFill>
                  <a:schemeClr val="bg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8" name="Footer Placeholder 7">
            <a:extLst>
              <a:ext uri="{FF2B5EF4-FFF2-40B4-BE49-F238E27FC236}">
                <a16:creationId xmlns:a16="http://schemas.microsoft.com/office/drawing/2014/main" id="{8C643CF1-7AED-4149-A2D5-6E7D0B1316DC}"/>
              </a:ext>
            </a:extLst>
          </p:cNvPr>
          <p:cNvSpPr>
            <a:spLocks noGrp="1"/>
          </p:cNvSpPr>
          <p:nvPr>
            <p:ph type="ftr" sz="quarter" idx="12"/>
          </p:nvPr>
        </p:nvSpPr>
        <p:spPr/>
        <p:txBody>
          <a:bodyPr/>
          <a:lstStyle/>
          <a:p>
            <a:endParaRPr lang="en-GB" dirty="0"/>
          </a:p>
        </p:txBody>
      </p:sp>
      <p:pic>
        <p:nvPicPr>
          <p:cNvPr id="7" name="Picture 6">
            <a:extLst>
              <a:ext uri="{FF2B5EF4-FFF2-40B4-BE49-F238E27FC236}">
                <a16:creationId xmlns:a16="http://schemas.microsoft.com/office/drawing/2014/main" id="{F9A7A8FF-3C6C-9847-8FE9-DD1E9298436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39064" y="140335"/>
            <a:ext cx="1730011" cy="941831"/>
          </a:xfrm>
          <a:prstGeom prst="rect">
            <a:avLst/>
          </a:prstGeom>
        </p:spPr>
      </p:pic>
    </p:spTree>
    <p:extLst>
      <p:ext uri="{BB962C8B-B14F-4D97-AF65-F5344CB8AC3E}">
        <p14:creationId xmlns:p14="http://schemas.microsoft.com/office/powerpoint/2010/main" val="371778458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9445752" cy="1503000"/>
          </a:xfrm>
        </p:spPr>
        <p:txBody>
          <a:bodyPr anchor="t"/>
          <a:lstStyle>
            <a:lvl1pPr algn="l">
              <a:defRPr sz="5750">
                <a:solidFill>
                  <a:schemeClr val="bg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bg1"/>
                </a:solidFill>
              </a:defRPr>
            </a:lvl1pPr>
            <a:lvl2pPr marL="0" indent="0">
              <a:spcAft>
                <a:spcPts val="0"/>
              </a:spcAft>
              <a:buNone/>
              <a:defRPr sz="1200" b="1">
                <a:solidFill>
                  <a:schemeClr val="bg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8" name="Footer Placeholder 7">
            <a:extLst>
              <a:ext uri="{FF2B5EF4-FFF2-40B4-BE49-F238E27FC236}">
                <a16:creationId xmlns:a16="http://schemas.microsoft.com/office/drawing/2014/main" id="{8AC56319-3A23-6941-BD3E-25FD39E648C2}"/>
              </a:ext>
            </a:extLst>
          </p:cNvPr>
          <p:cNvSpPr>
            <a:spLocks noGrp="1"/>
          </p:cNvSpPr>
          <p:nvPr>
            <p:ph type="ftr" sz="quarter" idx="12"/>
          </p:nvPr>
        </p:nvSpPr>
        <p:spPr/>
        <p:txBody>
          <a:bodyPr/>
          <a:lstStyle/>
          <a:p>
            <a:endParaRPr lang="en-GB" dirty="0"/>
          </a:p>
        </p:txBody>
      </p:sp>
      <p:pic>
        <p:nvPicPr>
          <p:cNvPr id="7" name="Picture 6">
            <a:extLst>
              <a:ext uri="{FF2B5EF4-FFF2-40B4-BE49-F238E27FC236}">
                <a16:creationId xmlns:a16="http://schemas.microsoft.com/office/drawing/2014/main" id="{287BC17E-A78A-1A49-BE83-54DC9B395A62}"/>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39064" y="140335"/>
            <a:ext cx="1730011" cy="941831"/>
          </a:xfrm>
          <a:prstGeom prst="rect">
            <a:avLst/>
          </a:prstGeom>
        </p:spPr>
      </p:pic>
    </p:spTree>
    <p:extLst>
      <p:ext uri="{BB962C8B-B14F-4D97-AF65-F5344CB8AC3E}">
        <p14:creationId xmlns:p14="http://schemas.microsoft.com/office/powerpoint/2010/main" val="157113025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4932000" cy="1503000"/>
          </a:xfrm>
        </p:spPr>
        <p:txBody>
          <a:bodyPr anchor="t"/>
          <a:lstStyle>
            <a:lvl1pPr algn="l">
              <a:defRPr sz="5750">
                <a:solidFill>
                  <a:schemeClr val="tx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accent1"/>
                </a:solidFill>
              </a:defRPr>
            </a:lvl1pPr>
            <a:lvl2pPr marL="0" indent="0">
              <a:spcAft>
                <a:spcPts val="0"/>
              </a:spcAft>
              <a:buNone/>
              <a:defRPr sz="1200" b="1">
                <a:solidFill>
                  <a:schemeClr val="accent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6" name="Picture Placeholder 6">
            <a:extLst>
              <a:ext uri="{FF2B5EF4-FFF2-40B4-BE49-F238E27FC236}">
                <a16:creationId xmlns:a16="http://schemas.microsoft.com/office/drawing/2014/main" id="{CE57F7F5-FC77-425E-A2A6-DDD1D50110BD}"/>
              </a:ext>
            </a:extLst>
          </p:cNvPr>
          <p:cNvSpPr>
            <a:spLocks noGrp="1"/>
          </p:cNvSpPr>
          <p:nvPr>
            <p:ph type="pic" sz="quarter" idx="14"/>
          </p:nvPr>
        </p:nvSpPr>
        <p:spPr>
          <a:xfrm>
            <a:off x="6657175" y="377825"/>
            <a:ext cx="5157000" cy="3981600"/>
          </a:xfrm>
          <a:prstGeom prst="rect">
            <a:avLst/>
          </a:prstGeom>
          <a:solidFill>
            <a:schemeClr val="bg1">
              <a:lumMod val="85000"/>
            </a:schemeClr>
          </a:solidFill>
        </p:spPr>
        <p:txBody>
          <a:bodyPr/>
          <a:lstStyle/>
          <a:p>
            <a:r>
              <a:rPr lang="en-US"/>
              <a:t>Click icon to add picture</a:t>
            </a:r>
            <a:endParaRPr lang="en-GB"/>
          </a:p>
        </p:txBody>
      </p:sp>
      <p:sp>
        <p:nvSpPr>
          <p:cNvPr id="8" name="Rectangle 7">
            <a:extLst>
              <a:ext uri="{FF2B5EF4-FFF2-40B4-BE49-F238E27FC236}">
                <a16:creationId xmlns:a16="http://schemas.microsoft.com/office/drawing/2014/main" id="{EF6A93B3-E055-4858-9A45-84EE75DE5C27}"/>
              </a:ext>
            </a:extLst>
          </p:cNvPr>
          <p:cNvSpPr/>
          <p:nvPr userDrawn="1"/>
        </p:nvSpPr>
        <p:spPr>
          <a:xfrm>
            <a:off x="11814175" y="-175"/>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1" name="Footer Placeholder 10">
            <a:extLst>
              <a:ext uri="{FF2B5EF4-FFF2-40B4-BE49-F238E27FC236}">
                <a16:creationId xmlns:a16="http://schemas.microsoft.com/office/drawing/2014/main" id="{325DE2B3-1AFF-3143-9D17-52A712E0A5B2}"/>
              </a:ext>
            </a:extLst>
          </p:cNvPr>
          <p:cNvSpPr>
            <a:spLocks noGrp="1"/>
          </p:cNvSpPr>
          <p:nvPr>
            <p:ph type="ftr" sz="quarter" idx="16"/>
          </p:nvPr>
        </p:nvSpPr>
        <p:spPr/>
        <p:txBody>
          <a:bodyPr/>
          <a:lstStyle/>
          <a:p>
            <a:endParaRPr lang="en-GB" dirty="0"/>
          </a:p>
        </p:txBody>
      </p:sp>
      <p:pic>
        <p:nvPicPr>
          <p:cNvPr id="12" name="Picture 11" descr="Logo&#10;&#10;Description automatically generated">
            <a:extLst>
              <a:ext uri="{FF2B5EF4-FFF2-40B4-BE49-F238E27FC236}">
                <a16:creationId xmlns:a16="http://schemas.microsoft.com/office/drawing/2014/main" id="{A5E10CD7-9C13-7946-BF7C-31020004F5A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40150329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Two Images">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73107064-D3CA-49F7-8E72-46608079AF98}"/>
              </a:ext>
            </a:extLst>
          </p:cNvPr>
          <p:cNvSpPr>
            <a:spLocks noGrp="1"/>
          </p:cNvSpPr>
          <p:nvPr>
            <p:ph type="pic" sz="quarter" idx="12"/>
          </p:nvPr>
        </p:nvSpPr>
        <p:spPr>
          <a:xfrm>
            <a:off x="4292600" y="4950000"/>
            <a:ext cx="2629000" cy="1431750"/>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ctrTitle"/>
          </p:nvPr>
        </p:nvSpPr>
        <p:spPr>
          <a:xfrm>
            <a:off x="377825" y="1228725"/>
            <a:ext cx="4932729" cy="2200275"/>
          </a:xfrm>
        </p:spPr>
        <p:txBody>
          <a:bodyPr anchor="b"/>
          <a:lstStyle>
            <a:lvl1pPr algn="l">
              <a:defRPr sz="4250">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77825" y="3682800"/>
            <a:ext cx="4932729" cy="868099"/>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07749"/>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(day/month/year)</a:t>
            </a:r>
          </a:p>
        </p:txBody>
      </p:sp>
      <p:sp>
        <p:nvSpPr>
          <p:cNvPr id="5" name="Picture Placeholder 4">
            <a:extLst>
              <a:ext uri="{FF2B5EF4-FFF2-40B4-BE49-F238E27FC236}">
                <a16:creationId xmlns:a16="http://schemas.microsoft.com/office/drawing/2014/main" id="{546E6AF0-C66B-4B32-964D-86B588C01D6D}"/>
              </a:ext>
            </a:extLst>
          </p:cNvPr>
          <p:cNvSpPr>
            <a:spLocks noGrp="1"/>
          </p:cNvSpPr>
          <p:nvPr>
            <p:ph type="pic" sz="quarter" idx="11"/>
          </p:nvPr>
        </p:nvSpPr>
        <p:spPr>
          <a:xfrm>
            <a:off x="6921600" y="894600"/>
            <a:ext cx="5270400" cy="4057200"/>
          </a:xfrm>
          <a:prstGeom prst="rect">
            <a:avLst/>
          </a:prstGeom>
          <a:solidFill>
            <a:schemeClr val="bg1">
              <a:lumMod val="85000"/>
            </a:schemeClr>
          </a:solidFill>
        </p:spPr>
        <p:txBody>
          <a:bodyPr/>
          <a:lstStyle/>
          <a:p>
            <a:r>
              <a:rPr lang="en-US"/>
              <a:t>Click icon to add picture</a:t>
            </a:r>
            <a:endParaRPr lang="en-GB"/>
          </a:p>
        </p:txBody>
      </p:sp>
      <p:sp>
        <p:nvSpPr>
          <p:cNvPr id="6" name="Rectangle 5">
            <a:extLst>
              <a:ext uri="{FF2B5EF4-FFF2-40B4-BE49-F238E27FC236}">
                <a16:creationId xmlns:a16="http://schemas.microsoft.com/office/drawing/2014/main" id="{11C85666-16D6-4604-851C-B7A185B1DF28}"/>
              </a:ext>
            </a:extLst>
          </p:cNvPr>
          <p:cNvSpPr/>
          <p:nvPr userDrawn="1"/>
        </p:nvSpPr>
        <p:spPr>
          <a:xfrm>
            <a:off x="3914600" y="4573800"/>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3" name="Footer Placeholder 12">
            <a:extLst>
              <a:ext uri="{FF2B5EF4-FFF2-40B4-BE49-F238E27FC236}">
                <a16:creationId xmlns:a16="http://schemas.microsoft.com/office/drawing/2014/main" id="{5FD26272-1046-C440-83DF-DE260B8CF897}"/>
              </a:ext>
            </a:extLst>
          </p:cNvPr>
          <p:cNvSpPr>
            <a:spLocks noGrp="1"/>
          </p:cNvSpPr>
          <p:nvPr>
            <p:ph type="ftr" sz="quarter" idx="14"/>
          </p:nvPr>
        </p:nvSpPr>
        <p:spPr/>
        <p:txBody>
          <a:bodyPr/>
          <a:lstStyle/>
          <a:p>
            <a:endParaRPr lang="en-GB" dirty="0"/>
          </a:p>
        </p:txBody>
      </p:sp>
      <p:pic>
        <p:nvPicPr>
          <p:cNvPr id="11" name="Picture 10" descr="Logo&#10;&#10;Description automatically generated">
            <a:extLst>
              <a:ext uri="{FF2B5EF4-FFF2-40B4-BE49-F238E27FC236}">
                <a16:creationId xmlns:a16="http://schemas.microsoft.com/office/drawing/2014/main" id="{B0C13906-DFBD-FF45-BDD9-EF28C8C7739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389586830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osing Slide Blank Whit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9445752" cy="1503000"/>
          </a:xfrm>
        </p:spPr>
        <p:txBody>
          <a:bodyPr anchor="t"/>
          <a:lstStyle>
            <a:lvl1pPr algn="l">
              <a:defRPr sz="5750">
                <a:solidFill>
                  <a:schemeClr val="tx1"/>
                </a:solidFill>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accent1"/>
                </a:solidFill>
              </a:defRPr>
            </a:lvl1pPr>
            <a:lvl2pPr marL="0" indent="0">
              <a:spcAft>
                <a:spcPts val="0"/>
              </a:spcAft>
              <a:buNone/>
              <a:defRPr sz="1200" b="1">
                <a:solidFill>
                  <a:schemeClr val="accent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8" name="Footer Placeholder 7">
            <a:extLst>
              <a:ext uri="{FF2B5EF4-FFF2-40B4-BE49-F238E27FC236}">
                <a16:creationId xmlns:a16="http://schemas.microsoft.com/office/drawing/2014/main" id="{D7F7EB04-0BC2-E24A-9BB1-973E23813547}"/>
              </a:ext>
            </a:extLst>
          </p:cNvPr>
          <p:cNvSpPr>
            <a:spLocks noGrp="1"/>
          </p:cNvSpPr>
          <p:nvPr>
            <p:ph type="ftr" sz="quarter" idx="12"/>
          </p:nvPr>
        </p:nvSpPr>
        <p:spPr/>
        <p:txBody>
          <a:bodyPr/>
          <a:lstStyle/>
          <a:p>
            <a:endParaRPr lang="en-GB" dirty="0"/>
          </a:p>
        </p:txBody>
      </p:sp>
      <p:pic>
        <p:nvPicPr>
          <p:cNvPr id="6" name="Picture 5" descr="Logo&#10;&#10;Description automatically generated">
            <a:extLst>
              <a:ext uri="{FF2B5EF4-FFF2-40B4-BE49-F238E27FC236}">
                <a16:creationId xmlns:a16="http://schemas.microsoft.com/office/drawing/2014/main" id="{1D1644F7-B55A-7F4D-A78D-58CC0F74F4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405856367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605570-C002-6A4D-8BF8-3DBE2A5A424A}" type="datetime4">
              <a:rPr lang="en-US" smtClean="0"/>
              <a:t>December 5, 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48379706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01E205-D763-B848-ACFA-ED6174246933}" type="datetime4">
              <a:rPr lang="en-US" smtClean="0"/>
              <a:t>December 5, 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CC380D-5F44-41E8-971E-CDD19ED6F8E3}" type="slidenum">
              <a:rPr lang="en-GB" smtClean="0"/>
              <a:t>‹#›</a:t>
            </a:fld>
            <a:endParaRPr lang="en-GB"/>
          </a:p>
        </p:txBody>
      </p:sp>
      <p:pic>
        <p:nvPicPr>
          <p:cNvPr id="6" name="Picture 5">
            <a:extLst>
              <a:ext uri="{FF2B5EF4-FFF2-40B4-BE49-F238E27FC236}">
                <a16:creationId xmlns:a16="http://schemas.microsoft.com/office/drawing/2014/main" id="{2D7BA4BB-A085-964C-9DF3-71B07EED207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240956769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Logo Slid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818F0A-F6E5-114B-AB57-D51F029E486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721868" y="2147777"/>
            <a:ext cx="4609066" cy="2509211"/>
          </a:xfrm>
          <a:prstGeom prst="rect">
            <a:avLst/>
          </a:prstGeom>
        </p:spPr>
      </p:pic>
    </p:spTree>
    <p:extLst>
      <p:ext uri="{BB962C8B-B14F-4D97-AF65-F5344CB8AC3E}">
        <p14:creationId xmlns:p14="http://schemas.microsoft.com/office/powerpoint/2010/main" val="123844950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Logo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9631DE-0D74-614D-9472-431561694080}"/>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721868" y="2147777"/>
            <a:ext cx="4609066" cy="2509211"/>
          </a:xfrm>
          <a:prstGeom prst="rect">
            <a:avLst/>
          </a:prstGeom>
        </p:spPr>
      </p:pic>
    </p:spTree>
    <p:extLst>
      <p:ext uri="{BB962C8B-B14F-4D97-AF65-F5344CB8AC3E}">
        <p14:creationId xmlns:p14="http://schemas.microsoft.com/office/powerpoint/2010/main" val="39257119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Logo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6127E0-42DB-CA4A-87A8-82036954090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721868" y="2147777"/>
            <a:ext cx="4609066" cy="2509212"/>
          </a:xfrm>
          <a:prstGeom prst="rect">
            <a:avLst/>
          </a:prstGeom>
        </p:spPr>
      </p:pic>
    </p:spTree>
    <p:extLst>
      <p:ext uri="{BB962C8B-B14F-4D97-AF65-F5344CB8AC3E}">
        <p14:creationId xmlns:p14="http://schemas.microsoft.com/office/powerpoint/2010/main" val="347492874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11439144" cy="2200275"/>
          </a:xfrm>
        </p:spPr>
        <p:txBody>
          <a:bodyPr anchor="b"/>
          <a:lstStyle>
            <a:lvl1pPr algn="l">
              <a:defRPr sz="4250"/>
            </a:lvl1pPr>
          </a:lstStyle>
          <a:p>
            <a:r>
              <a:rPr lang="en-US"/>
              <a:t>Click to edit Master title style</a:t>
            </a:r>
            <a:endParaRPr lang="en-US" dirty="0"/>
          </a:p>
        </p:txBody>
      </p:sp>
      <p:sp>
        <p:nvSpPr>
          <p:cNvPr id="3" name="Subtitle 2"/>
          <p:cNvSpPr>
            <a:spLocks noGrp="1"/>
          </p:cNvSpPr>
          <p:nvPr>
            <p:ph type="subTitle" idx="1" hasCustomPrompt="1"/>
          </p:nvPr>
        </p:nvSpPr>
        <p:spPr>
          <a:xfrm>
            <a:off x="377825" y="3682800"/>
            <a:ext cx="11439144" cy="2200275"/>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52200"/>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(day/month/year)</a:t>
            </a:r>
          </a:p>
        </p:txBody>
      </p:sp>
      <p:sp>
        <p:nvSpPr>
          <p:cNvPr id="8" name="Footer Placeholder 7">
            <a:extLst>
              <a:ext uri="{FF2B5EF4-FFF2-40B4-BE49-F238E27FC236}">
                <a16:creationId xmlns:a16="http://schemas.microsoft.com/office/drawing/2014/main" id="{2A2A630D-D2A2-A24D-9003-1BEE64F923A3}"/>
              </a:ext>
            </a:extLst>
          </p:cNvPr>
          <p:cNvSpPr>
            <a:spLocks noGrp="1"/>
          </p:cNvSpPr>
          <p:nvPr>
            <p:ph type="ftr" sz="quarter" idx="12"/>
          </p:nvPr>
        </p:nvSpPr>
        <p:spPr/>
        <p:txBody>
          <a:bodyPr/>
          <a:lstStyle/>
          <a:p>
            <a:endParaRPr lang="en-GB" dirty="0"/>
          </a:p>
        </p:txBody>
      </p:sp>
      <p:pic>
        <p:nvPicPr>
          <p:cNvPr id="11" name="Picture 10" descr="Logo&#10;&#10;Description automatically generated">
            <a:extLst>
              <a:ext uri="{FF2B5EF4-FFF2-40B4-BE49-F238E27FC236}">
                <a16:creationId xmlns:a16="http://schemas.microsoft.com/office/drawing/2014/main" id="{5C00341E-3399-2E43-AEEF-D4DCFCF182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pic>
        <p:nvPicPr>
          <p:cNvPr id="7" name="bjClassifierImageBottom">
            <a:extLst>
              <a:ext uri="{FF2B5EF4-FFF2-40B4-BE49-F238E27FC236}">
                <a16:creationId xmlns:a16="http://schemas.microsoft.com/office/drawing/2014/main" id="{BBE054E5-09A2-413F-95F1-44CC226494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00" y="6468336"/>
            <a:ext cx="597460" cy="326164"/>
          </a:xfrm>
          <a:prstGeom prst="rect">
            <a:avLst/>
          </a:prstGeom>
        </p:spPr>
      </p:pic>
    </p:spTree>
    <p:extLst>
      <p:ext uri="{BB962C8B-B14F-4D97-AF65-F5344CB8AC3E}">
        <p14:creationId xmlns:p14="http://schemas.microsoft.com/office/powerpoint/2010/main" val="170484627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4" y="377825"/>
            <a:ext cx="11439144" cy="850107"/>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1502791B-FD39-994A-ADE5-789491EECC7A}"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8" name="Content Placeholder 7">
            <a:extLst>
              <a:ext uri="{FF2B5EF4-FFF2-40B4-BE49-F238E27FC236}">
                <a16:creationId xmlns:a16="http://schemas.microsoft.com/office/drawing/2014/main" id="{15ABDD55-8102-A442-975A-192C62CA9859}"/>
              </a:ext>
            </a:extLst>
          </p:cNvPr>
          <p:cNvSpPr>
            <a:spLocks noGrp="1"/>
          </p:cNvSpPr>
          <p:nvPr>
            <p:ph sz="quarter" idx="14"/>
          </p:nvPr>
        </p:nvSpPr>
        <p:spPr>
          <a:xfrm>
            <a:off x="374904" y="1929384"/>
            <a:ext cx="11439144" cy="4453128"/>
          </a:xfr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pic>
        <p:nvPicPr>
          <p:cNvPr id="10" name="bjClassifierImageBottom">
            <a:extLst>
              <a:ext uri="{FF2B5EF4-FFF2-40B4-BE49-F238E27FC236}">
                <a16:creationId xmlns:a16="http://schemas.microsoft.com/office/drawing/2014/main" id="{4A713F5F-CB08-4DDD-9E44-CBE460D32C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0" y="6468336"/>
            <a:ext cx="597460" cy="326164"/>
          </a:xfrm>
          <a:prstGeom prst="rect">
            <a:avLst/>
          </a:prstGeom>
        </p:spPr>
      </p:pic>
    </p:spTree>
    <p:extLst>
      <p:ext uri="{BB962C8B-B14F-4D97-AF65-F5344CB8AC3E}">
        <p14:creationId xmlns:p14="http://schemas.microsoft.com/office/powerpoint/2010/main" val="407232382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9445752" cy="2200275"/>
          </a:xfrm>
        </p:spPr>
        <p:txBody>
          <a:bodyPr anchor="b"/>
          <a:lstStyle>
            <a:lvl1pPr algn="l">
              <a:defRPr sz="425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77825" y="3682800"/>
            <a:ext cx="9445752" cy="2200275"/>
          </a:xfrm>
          <a:prstGeom prst="rect">
            <a:avLst/>
          </a:prstGeom>
        </p:spPr>
        <p:txBody>
          <a:bodyPr/>
          <a:lstStyle>
            <a:lvl1pPr marL="0" indent="0" algn="l">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07749"/>
          </a:xfrm>
          <a:prstGeom prst="rect">
            <a:avLst/>
          </a:prstGeom>
        </p:spPr>
        <p:txBody>
          <a:bodyPr/>
          <a:lstStyle>
            <a:lvl1pPr>
              <a:defRPr sz="1200">
                <a:solidFill>
                  <a:schemeClr val="bg1"/>
                </a:solidFill>
              </a:defRPr>
            </a:lvl1pPr>
            <a:lvl2pPr>
              <a:defRPr sz="1200"/>
            </a:lvl2pPr>
            <a:lvl3pPr>
              <a:defRPr sz="1200"/>
            </a:lvl3pPr>
            <a:lvl4pPr>
              <a:defRPr sz="1200"/>
            </a:lvl4pPr>
            <a:lvl5pPr>
              <a:defRPr sz="1200"/>
            </a:lvl5pPr>
          </a:lstStyle>
          <a:p>
            <a:pPr lvl="0"/>
            <a:r>
              <a:rPr lang="en-US" dirty="0"/>
              <a:t>(day/month/year)</a:t>
            </a:r>
          </a:p>
        </p:txBody>
      </p:sp>
      <p:sp>
        <p:nvSpPr>
          <p:cNvPr id="10" name="Footer Placeholder 9">
            <a:extLst>
              <a:ext uri="{FF2B5EF4-FFF2-40B4-BE49-F238E27FC236}">
                <a16:creationId xmlns:a16="http://schemas.microsoft.com/office/drawing/2014/main" id="{58ADC44A-9213-B64D-A8AB-66BD30E027C6}"/>
              </a:ext>
            </a:extLst>
          </p:cNvPr>
          <p:cNvSpPr>
            <a:spLocks noGrp="1"/>
          </p:cNvSpPr>
          <p:nvPr>
            <p:ph type="ftr" sz="quarter" idx="12"/>
          </p:nvPr>
        </p:nvSpPr>
        <p:spPr/>
        <p:txBody>
          <a:bodyPr/>
          <a:lstStyle/>
          <a:p>
            <a:endParaRPr lang="en-GB" dirty="0"/>
          </a:p>
        </p:txBody>
      </p:sp>
      <p:pic>
        <p:nvPicPr>
          <p:cNvPr id="8" name="Picture 7">
            <a:extLst>
              <a:ext uri="{FF2B5EF4-FFF2-40B4-BE49-F238E27FC236}">
                <a16:creationId xmlns:a16="http://schemas.microsoft.com/office/drawing/2014/main" id="{EC622D70-3183-9B4C-820F-30B3F6A4B5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9064" y="140335"/>
            <a:ext cx="1730011" cy="941831"/>
          </a:xfrm>
          <a:prstGeom prst="rect">
            <a:avLst/>
          </a:prstGeom>
        </p:spPr>
      </p:pic>
    </p:spTree>
    <p:extLst>
      <p:ext uri="{BB962C8B-B14F-4D97-AF65-F5344CB8AC3E}">
        <p14:creationId xmlns:p14="http://schemas.microsoft.com/office/powerpoint/2010/main" val="75661906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4932729" cy="2200275"/>
          </a:xfrm>
        </p:spPr>
        <p:txBody>
          <a:bodyPr anchor="b"/>
          <a:lstStyle>
            <a:lvl1pPr algn="l">
              <a:defRPr sz="4250">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77825" y="3682800"/>
            <a:ext cx="4932729" cy="2200275"/>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07749"/>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(day/month/year)</a:t>
            </a:r>
          </a:p>
        </p:txBody>
      </p:sp>
      <p:sp>
        <p:nvSpPr>
          <p:cNvPr id="5" name="Picture Placeholder 4">
            <a:extLst>
              <a:ext uri="{FF2B5EF4-FFF2-40B4-BE49-F238E27FC236}">
                <a16:creationId xmlns:a16="http://schemas.microsoft.com/office/drawing/2014/main" id="{546E6AF0-C66B-4B32-964D-86B588C01D6D}"/>
              </a:ext>
            </a:extLst>
          </p:cNvPr>
          <p:cNvSpPr>
            <a:spLocks noGrp="1"/>
          </p:cNvSpPr>
          <p:nvPr>
            <p:ph type="pic" sz="quarter" idx="11"/>
          </p:nvPr>
        </p:nvSpPr>
        <p:spPr>
          <a:xfrm>
            <a:off x="6096000" y="0"/>
            <a:ext cx="6096001" cy="6096600"/>
          </a:xfrm>
          <a:prstGeom prst="rect">
            <a:avLst/>
          </a:prstGeom>
          <a:solidFill>
            <a:schemeClr val="bg1">
              <a:lumMod val="85000"/>
            </a:schemeClr>
          </a:solidFill>
        </p:spPr>
        <p:txBody>
          <a:bodyPr/>
          <a:lstStyle/>
          <a:p>
            <a:r>
              <a:rPr lang="en-US"/>
              <a:t>Click icon to add picture</a:t>
            </a:r>
            <a:endParaRPr lang="en-GB"/>
          </a:p>
        </p:txBody>
      </p:sp>
      <p:sp>
        <p:nvSpPr>
          <p:cNvPr id="6" name="Rectangle 5">
            <a:extLst>
              <a:ext uri="{FF2B5EF4-FFF2-40B4-BE49-F238E27FC236}">
                <a16:creationId xmlns:a16="http://schemas.microsoft.com/office/drawing/2014/main" id="{11C85666-16D6-4604-851C-B7A185B1DF28}"/>
              </a:ext>
            </a:extLst>
          </p:cNvPr>
          <p:cNvSpPr/>
          <p:nvPr userDrawn="1"/>
        </p:nvSpPr>
        <p:spPr>
          <a:xfrm>
            <a:off x="5718000" y="6096600"/>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2" name="Footer Placeholder 11">
            <a:extLst>
              <a:ext uri="{FF2B5EF4-FFF2-40B4-BE49-F238E27FC236}">
                <a16:creationId xmlns:a16="http://schemas.microsoft.com/office/drawing/2014/main" id="{4C9BF2E3-EA9C-7F4B-9DDD-A42D8C853D72}"/>
              </a:ext>
            </a:extLst>
          </p:cNvPr>
          <p:cNvSpPr>
            <a:spLocks noGrp="1"/>
          </p:cNvSpPr>
          <p:nvPr>
            <p:ph type="ftr" sz="quarter" idx="13"/>
          </p:nvPr>
        </p:nvSpPr>
        <p:spPr/>
        <p:txBody>
          <a:bodyPr/>
          <a:lstStyle/>
          <a:p>
            <a:endParaRPr lang="en-GB" dirty="0"/>
          </a:p>
        </p:txBody>
      </p:sp>
      <p:pic>
        <p:nvPicPr>
          <p:cNvPr id="11" name="Picture 10" descr="Logo&#10;&#10;Description automatically generated">
            <a:extLst>
              <a:ext uri="{FF2B5EF4-FFF2-40B4-BE49-F238E27FC236}">
                <a16:creationId xmlns:a16="http://schemas.microsoft.com/office/drawing/2014/main" id="{03EA7AFA-E558-B942-81F0-B172EC1B8D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301091542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Three Images">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73107064-D3CA-49F7-8E72-46608079AF98}"/>
              </a:ext>
            </a:extLst>
          </p:cNvPr>
          <p:cNvSpPr>
            <a:spLocks noGrp="1"/>
          </p:cNvSpPr>
          <p:nvPr>
            <p:ph type="pic" sz="quarter" idx="12"/>
          </p:nvPr>
        </p:nvSpPr>
        <p:spPr>
          <a:xfrm>
            <a:off x="6138600" y="3384000"/>
            <a:ext cx="1913400" cy="1683000"/>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ctrTitle"/>
          </p:nvPr>
        </p:nvSpPr>
        <p:spPr>
          <a:xfrm>
            <a:off x="377825" y="1228725"/>
            <a:ext cx="4932729" cy="2200275"/>
          </a:xfrm>
        </p:spPr>
        <p:txBody>
          <a:bodyPr anchor="b"/>
          <a:lstStyle>
            <a:lvl1pPr algn="l">
              <a:defRPr sz="4250">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77825" y="3682800"/>
            <a:ext cx="4932729" cy="2200275"/>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07749"/>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(day/month/year)</a:t>
            </a:r>
          </a:p>
        </p:txBody>
      </p:sp>
      <p:sp>
        <p:nvSpPr>
          <p:cNvPr id="5" name="Picture Placeholder 4">
            <a:extLst>
              <a:ext uri="{FF2B5EF4-FFF2-40B4-BE49-F238E27FC236}">
                <a16:creationId xmlns:a16="http://schemas.microsoft.com/office/drawing/2014/main" id="{546E6AF0-C66B-4B32-964D-86B588C01D6D}"/>
              </a:ext>
            </a:extLst>
          </p:cNvPr>
          <p:cNvSpPr>
            <a:spLocks noGrp="1"/>
          </p:cNvSpPr>
          <p:nvPr>
            <p:ph type="pic" sz="quarter" idx="11"/>
          </p:nvPr>
        </p:nvSpPr>
        <p:spPr>
          <a:xfrm>
            <a:off x="8052000" y="0"/>
            <a:ext cx="4140000" cy="3384000"/>
          </a:xfrm>
          <a:prstGeom prst="rect">
            <a:avLst/>
          </a:prstGeom>
          <a:solidFill>
            <a:schemeClr val="bg1">
              <a:lumMod val="85000"/>
            </a:schemeClr>
          </a:solidFill>
        </p:spPr>
        <p:txBody>
          <a:bodyPr/>
          <a:lstStyle/>
          <a:p>
            <a:r>
              <a:rPr lang="en-US"/>
              <a:t>Click icon to add picture</a:t>
            </a:r>
            <a:endParaRPr lang="en-GB"/>
          </a:p>
        </p:txBody>
      </p:sp>
      <p:sp>
        <p:nvSpPr>
          <p:cNvPr id="6" name="Rectangle 5">
            <a:extLst>
              <a:ext uri="{FF2B5EF4-FFF2-40B4-BE49-F238E27FC236}">
                <a16:creationId xmlns:a16="http://schemas.microsoft.com/office/drawing/2014/main" id="{11C85666-16D6-4604-851C-B7A185B1DF28}"/>
              </a:ext>
            </a:extLst>
          </p:cNvPr>
          <p:cNvSpPr/>
          <p:nvPr userDrawn="1"/>
        </p:nvSpPr>
        <p:spPr>
          <a:xfrm>
            <a:off x="7674000" y="6003750"/>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0" name="Picture Placeholder 4">
            <a:extLst>
              <a:ext uri="{FF2B5EF4-FFF2-40B4-BE49-F238E27FC236}">
                <a16:creationId xmlns:a16="http://schemas.microsoft.com/office/drawing/2014/main" id="{902C68CA-982E-4DE8-82EB-BF63660F9C21}"/>
              </a:ext>
            </a:extLst>
          </p:cNvPr>
          <p:cNvSpPr>
            <a:spLocks noGrp="1"/>
          </p:cNvSpPr>
          <p:nvPr>
            <p:ph type="pic" sz="quarter" idx="13"/>
          </p:nvPr>
        </p:nvSpPr>
        <p:spPr>
          <a:xfrm>
            <a:off x="8052000" y="5067000"/>
            <a:ext cx="1351800" cy="936750"/>
          </a:xfrm>
          <a:prstGeom prst="rect">
            <a:avLst/>
          </a:prstGeom>
          <a:solidFill>
            <a:schemeClr val="bg1">
              <a:lumMod val="85000"/>
            </a:schemeClr>
          </a:solidFill>
        </p:spPr>
        <p:txBody>
          <a:bodyPr/>
          <a:lstStyle/>
          <a:p>
            <a:r>
              <a:rPr lang="en-US"/>
              <a:t>Click icon to add picture</a:t>
            </a:r>
            <a:endParaRPr lang="en-GB"/>
          </a:p>
        </p:txBody>
      </p:sp>
      <p:sp>
        <p:nvSpPr>
          <p:cNvPr id="14" name="Footer Placeholder 13">
            <a:extLst>
              <a:ext uri="{FF2B5EF4-FFF2-40B4-BE49-F238E27FC236}">
                <a16:creationId xmlns:a16="http://schemas.microsoft.com/office/drawing/2014/main" id="{54940B72-A25F-DD4E-B080-EF804C93C3EB}"/>
              </a:ext>
            </a:extLst>
          </p:cNvPr>
          <p:cNvSpPr>
            <a:spLocks noGrp="1"/>
          </p:cNvSpPr>
          <p:nvPr>
            <p:ph type="ftr" sz="quarter" idx="15"/>
          </p:nvPr>
        </p:nvSpPr>
        <p:spPr/>
        <p:txBody>
          <a:bodyPr/>
          <a:lstStyle/>
          <a:p>
            <a:endParaRPr lang="en-GB" dirty="0"/>
          </a:p>
        </p:txBody>
      </p:sp>
      <p:pic>
        <p:nvPicPr>
          <p:cNvPr id="12" name="Picture 11" descr="Logo&#10;&#10;Description automatically generated">
            <a:extLst>
              <a:ext uri="{FF2B5EF4-FFF2-40B4-BE49-F238E27FC236}">
                <a16:creationId xmlns:a16="http://schemas.microsoft.com/office/drawing/2014/main" id="{2A5783FF-E148-1343-8047-159C7A84428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284278770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Two Images">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73107064-D3CA-49F7-8E72-46608079AF98}"/>
              </a:ext>
            </a:extLst>
          </p:cNvPr>
          <p:cNvSpPr>
            <a:spLocks noGrp="1"/>
          </p:cNvSpPr>
          <p:nvPr>
            <p:ph type="pic" sz="quarter" idx="12"/>
          </p:nvPr>
        </p:nvSpPr>
        <p:spPr>
          <a:xfrm>
            <a:off x="4292600" y="4950000"/>
            <a:ext cx="2629000" cy="1431750"/>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ctrTitle"/>
          </p:nvPr>
        </p:nvSpPr>
        <p:spPr>
          <a:xfrm>
            <a:off x="377825" y="1228725"/>
            <a:ext cx="4932729" cy="2200275"/>
          </a:xfrm>
        </p:spPr>
        <p:txBody>
          <a:bodyPr anchor="b"/>
          <a:lstStyle>
            <a:lvl1pPr algn="l">
              <a:defRPr sz="4250">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77825" y="3682800"/>
            <a:ext cx="4932729" cy="868099"/>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07749"/>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(day/month/year)</a:t>
            </a:r>
          </a:p>
        </p:txBody>
      </p:sp>
      <p:sp>
        <p:nvSpPr>
          <p:cNvPr id="5" name="Picture Placeholder 4">
            <a:extLst>
              <a:ext uri="{FF2B5EF4-FFF2-40B4-BE49-F238E27FC236}">
                <a16:creationId xmlns:a16="http://schemas.microsoft.com/office/drawing/2014/main" id="{546E6AF0-C66B-4B32-964D-86B588C01D6D}"/>
              </a:ext>
            </a:extLst>
          </p:cNvPr>
          <p:cNvSpPr>
            <a:spLocks noGrp="1"/>
          </p:cNvSpPr>
          <p:nvPr>
            <p:ph type="pic" sz="quarter" idx="11"/>
          </p:nvPr>
        </p:nvSpPr>
        <p:spPr>
          <a:xfrm>
            <a:off x="6921600" y="894600"/>
            <a:ext cx="5270400" cy="4057200"/>
          </a:xfrm>
          <a:prstGeom prst="rect">
            <a:avLst/>
          </a:prstGeom>
          <a:solidFill>
            <a:schemeClr val="bg1">
              <a:lumMod val="85000"/>
            </a:schemeClr>
          </a:solidFill>
        </p:spPr>
        <p:txBody>
          <a:bodyPr/>
          <a:lstStyle/>
          <a:p>
            <a:r>
              <a:rPr lang="en-US"/>
              <a:t>Click icon to add picture</a:t>
            </a:r>
            <a:endParaRPr lang="en-GB"/>
          </a:p>
        </p:txBody>
      </p:sp>
      <p:sp>
        <p:nvSpPr>
          <p:cNvPr id="6" name="Rectangle 5">
            <a:extLst>
              <a:ext uri="{FF2B5EF4-FFF2-40B4-BE49-F238E27FC236}">
                <a16:creationId xmlns:a16="http://schemas.microsoft.com/office/drawing/2014/main" id="{11C85666-16D6-4604-851C-B7A185B1DF28}"/>
              </a:ext>
            </a:extLst>
          </p:cNvPr>
          <p:cNvSpPr/>
          <p:nvPr userDrawn="1"/>
        </p:nvSpPr>
        <p:spPr>
          <a:xfrm>
            <a:off x="3914600" y="4573800"/>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3" name="Footer Placeholder 12">
            <a:extLst>
              <a:ext uri="{FF2B5EF4-FFF2-40B4-BE49-F238E27FC236}">
                <a16:creationId xmlns:a16="http://schemas.microsoft.com/office/drawing/2014/main" id="{5FD26272-1046-C440-83DF-DE260B8CF897}"/>
              </a:ext>
            </a:extLst>
          </p:cNvPr>
          <p:cNvSpPr>
            <a:spLocks noGrp="1"/>
          </p:cNvSpPr>
          <p:nvPr>
            <p:ph type="ftr" sz="quarter" idx="14"/>
          </p:nvPr>
        </p:nvSpPr>
        <p:spPr/>
        <p:txBody>
          <a:bodyPr/>
          <a:lstStyle/>
          <a:p>
            <a:endParaRPr lang="en-GB" dirty="0"/>
          </a:p>
        </p:txBody>
      </p:sp>
      <p:pic>
        <p:nvPicPr>
          <p:cNvPr id="11" name="Picture 10" descr="Logo&#10;&#10;Description automatically generated">
            <a:extLst>
              <a:ext uri="{FF2B5EF4-FFF2-40B4-BE49-F238E27FC236}">
                <a16:creationId xmlns:a16="http://schemas.microsoft.com/office/drawing/2014/main" id="{B0C13906-DFBD-FF45-BDD9-EF28C8C773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376609269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Three Images">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73107064-D3CA-49F7-8E72-46608079AF98}"/>
              </a:ext>
            </a:extLst>
          </p:cNvPr>
          <p:cNvSpPr>
            <a:spLocks noGrp="1"/>
          </p:cNvSpPr>
          <p:nvPr>
            <p:ph type="pic" sz="quarter" idx="12"/>
          </p:nvPr>
        </p:nvSpPr>
        <p:spPr>
          <a:xfrm>
            <a:off x="6138600" y="3384000"/>
            <a:ext cx="1913400" cy="1683000"/>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ctrTitle"/>
          </p:nvPr>
        </p:nvSpPr>
        <p:spPr>
          <a:xfrm>
            <a:off x="377825" y="1228725"/>
            <a:ext cx="4932729" cy="2200275"/>
          </a:xfrm>
        </p:spPr>
        <p:txBody>
          <a:bodyPr anchor="b"/>
          <a:lstStyle>
            <a:lvl1pPr algn="l">
              <a:defRPr sz="4250">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77825" y="3682800"/>
            <a:ext cx="4932729" cy="2200275"/>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07749"/>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(day/month/year)</a:t>
            </a:r>
          </a:p>
        </p:txBody>
      </p:sp>
      <p:sp>
        <p:nvSpPr>
          <p:cNvPr id="5" name="Picture Placeholder 4">
            <a:extLst>
              <a:ext uri="{FF2B5EF4-FFF2-40B4-BE49-F238E27FC236}">
                <a16:creationId xmlns:a16="http://schemas.microsoft.com/office/drawing/2014/main" id="{546E6AF0-C66B-4B32-964D-86B588C01D6D}"/>
              </a:ext>
            </a:extLst>
          </p:cNvPr>
          <p:cNvSpPr>
            <a:spLocks noGrp="1"/>
          </p:cNvSpPr>
          <p:nvPr>
            <p:ph type="pic" sz="quarter" idx="11"/>
          </p:nvPr>
        </p:nvSpPr>
        <p:spPr>
          <a:xfrm>
            <a:off x="8052000" y="0"/>
            <a:ext cx="4140000" cy="3384000"/>
          </a:xfrm>
          <a:prstGeom prst="rect">
            <a:avLst/>
          </a:prstGeom>
          <a:solidFill>
            <a:schemeClr val="bg1">
              <a:lumMod val="85000"/>
            </a:schemeClr>
          </a:solidFill>
        </p:spPr>
        <p:txBody>
          <a:bodyPr/>
          <a:lstStyle/>
          <a:p>
            <a:r>
              <a:rPr lang="en-US"/>
              <a:t>Click icon to add picture</a:t>
            </a:r>
            <a:endParaRPr lang="en-GB"/>
          </a:p>
        </p:txBody>
      </p:sp>
      <p:sp>
        <p:nvSpPr>
          <p:cNvPr id="6" name="Rectangle 5">
            <a:extLst>
              <a:ext uri="{FF2B5EF4-FFF2-40B4-BE49-F238E27FC236}">
                <a16:creationId xmlns:a16="http://schemas.microsoft.com/office/drawing/2014/main" id="{11C85666-16D6-4604-851C-B7A185B1DF28}"/>
              </a:ext>
            </a:extLst>
          </p:cNvPr>
          <p:cNvSpPr/>
          <p:nvPr userDrawn="1"/>
        </p:nvSpPr>
        <p:spPr>
          <a:xfrm>
            <a:off x="7674000" y="6003750"/>
            <a:ext cx="378000" cy="3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0" name="Picture Placeholder 4">
            <a:extLst>
              <a:ext uri="{FF2B5EF4-FFF2-40B4-BE49-F238E27FC236}">
                <a16:creationId xmlns:a16="http://schemas.microsoft.com/office/drawing/2014/main" id="{902C68CA-982E-4DE8-82EB-BF63660F9C21}"/>
              </a:ext>
            </a:extLst>
          </p:cNvPr>
          <p:cNvSpPr>
            <a:spLocks noGrp="1"/>
          </p:cNvSpPr>
          <p:nvPr>
            <p:ph type="pic" sz="quarter" idx="13"/>
          </p:nvPr>
        </p:nvSpPr>
        <p:spPr>
          <a:xfrm>
            <a:off x="8052000" y="5067000"/>
            <a:ext cx="1351800" cy="936750"/>
          </a:xfrm>
          <a:prstGeom prst="rect">
            <a:avLst/>
          </a:prstGeom>
          <a:solidFill>
            <a:schemeClr val="bg1">
              <a:lumMod val="85000"/>
            </a:schemeClr>
          </a:solidFill>
        </p:spPr>
        <p:txBody>
          <a:bodyPr/>
          <a:lstStyle/>
          <a:p>
            <a:r>
              <a:rPr lang="en-US"/>
              <a:t>Click icon to add picture</a:t>
            </a:r>
            <a:endParaRPr lang="en-GB"/>
          </a:p>
        </p:txBody>
      </p:sp>
      <p:sp>
        <p:nvSpPr>
          <p:cNvPr id="14" name="Footer Placeholder 13">
            <a:extLst>
              <a:ext uri="{FF2B5EF4-FFF2-40B4-BE49-F238E27FC236}">
                <a16:creationId xmlns:a16="http://schemas.microsoft.com/office/drawing/2014/main" id="{54940B72-A25F-DD4E-B080-EF804C93C3EB}"/>
              </a:ext>
            </a:extLst>
          </p:cNvPr>
          <p:cNvSpPr>
            <a:spLocks noGrp="1"/>
          </p:cNvSpPr>
          <p:nvPr>
            <p:ph type="ftr" sz="quarter" idx="15"/>
          </p:nvPr>
        </p:nvSpPr>
        <p:spPr/>
        <p:txBody>
          <a:bodyPr/>
          <a:lstStyle/>
          <a:p>
            <a:endParaRPr lang="en-GB" dirty="0"/>
          </a:p>
        </p:txBody>
      </p:sp>
      <p:pic>
        <p:nvPicPr>
          <p:cNvPr id="12" name="Picture 11" descr="Logo&#10;&#10;Description automatically generated">
            <a:extLst>
              <a:ext uri="{FF2B5EF4-FFF2-40B4-BE49-F238E27FC236}">
                <a16:creationId xmlns:a16="http://schemas.microsoft.com/office/drawing/2014/main" id="{2A5783FF-E148-1343-8047-159C7A844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155517788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Blank White">
    <p:spTree>
      <p:nvGrpSpPr>
        <p:cNvPr id="1" name=""/>
        <p:cNvGrpSpPr/>
        <p:nvPr/>
      </p:nvGrpSpPr>
      <p:grpSpPr>
        <a:xfrm>
          <a:off x="0" y="0"/>
          <a:ext cx="0" cy="0"/>
          <a:chOff x="0" y="0"/>
          <a:chExt cx="0" cy="0"/>
        </a:xfrm>
      </p:grpSpPr>
      <p:sp>
        <p:nvSpPr>
          <p:cNvPr id="2" name="Title 1"/>
          <p:cNvSpPr>
            <a:spLocks noGrp="1"/>
          </p:cNvSpPr>
          <p:nvPr>
            <p:ph type="ctrTitle"/>
          </p:nvPr>
        </p:nvSpPr>
        <p:spPr>
          <a:xfrm>
            <a:off x="377824" y="1228725"/>
            <a:ext cx="9445752" cy="2200275"/>
          </a:xfrm>
        </p:spPr>
        <p:txBody>
          <a:bodyPr anchor="b"/>
          <a:lstStyle>
            <a:lvl1pPr algn="l">
              <a:defRPr sz="4250"/>
            </a:lvl1pPr>
          </a:lstStyle>
          <a:p>
            <a:r>
              <a:rPr lang="en-US"/>
              <a:t>Click to edit Master title style</a:t>
            </a:r>
            <a:endParaRPr lang="en-US" dirty="0"/>
          </a:p>
        </p:txBody>
      </p:sp>
      <p:sp>
        <p:nvSpPr>
          <p:cNvPr id="3" name="Subtitle 2"/>
          <p:cNvSpPr>
            <a:spLocks noGrp="1"/>
          </p:cNvSpPr>
          <p:nvPr>
            <p:ph type="subTitle" idx="1"/>
          </p:nvPr>
        </p:nvSpPr>
        <p:spPr>
          <a:xfrm>
            <a:off x="377824" y="3682800"/>
            <a:ext cx="9445752" cy="2200275"/>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6174001"/>
            <a:ext cx="3607594" cy="207749"/>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10" name="Footer Placeholder 9">
            <a:extLst>
              <a:ext uri="{FF2B5EF4-FFF2-40B4-BE49-F238E27FC236}">
                <a16:creationId xmlns:a16="http://schemas.microsoft.com/office/drawing/2014/main" id="{AE3081D7-228C-7F4B-B2F0-F8F6D2CAB5BE}"/>
              </a:ext>
            </a:extLst>
          </p:cNvPr>
          <p:cNvSpPr>
            <a:spLocks noGrp="1"/>
          </p:cNvSpPr>
          <p:nvPr>
            <p:ph type="ftr" sz="quarter" idx="12"/>
          </p:nvPr>
        </p:nvSpPr>
        <p:spPr/>
        <p:txBody>
          <a:bodyPr/>
          <a:lstStyle/>
          <a:p>
            <a:endParaRPr lang="en-GB" dirty="0"/>
          </a:p>
        </p:txBody>
      </p:sp>
      <p:pic>
        <p:nvPicPr>
          <p:cNvPr id="8" name="Picture 7" descr="Logo&#10;&#10;Description automatically generated">
            <a:extLst>
              <a:ext uri="{FF2B5EF4-FFF2-40B4-BE49-F238E27FC236}">
                <a16:creationId xmlns:a16="http://schemas.microsoft.com/office/drawing/2014/main" id="{975E3CAB-40A9-E94F-B8F6-CDC903BF00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pic>
        <p:nvPicPr>
          <p:cNvPr id="7" name="bjClassifierImageBottom">
            <a:extLst>
              <a:ext uri="{FF2B5EF4-FFF2-40B4-BE49-F238E27FC236}">
                <a16:creationId xmlns:a16="http://schemas.microsoft.com/office/drawing/2014/main" id="{6959CEB8-81AB-4C22-990E-C3C418FAC7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00" y="6468336"/>
            <a:ext cx="597460" cy="326164"/>
          </a:xfrm>
          <a:prstGeom prst="rect">
            <a:avLst/>
          </a:prstGeom>
        </p:spPr>
      </p:pic>
    </p:spTree>
    <p:extLst>
      <p:ext uri="{BB962C8B-B14F-4D97-AF65-F5344CB8AC3E}">
        <p14:creationId xmlns:p14="http://schemas.microsoft.com/office/powerpoint/2010/main" val="261861183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6"/>
            <a:ext cx="11436350" cy="4456111"/>
          </a:xfrm>
          <a:prstGeom prst="rect">
            <a:avLst/>
          </a:prstGeom>
        </p:spPr>
        <p:txBody>
          <a:bodyPr/>
          <a:lstStyle>
            <a:lvl1pPr marL="342900" indent="-342900">
              <a:lnSpc>
                <a:spcPct val="100000"/>
              </a:lnSpc>
              <a:spcBef>
                <a:spcPts val="1600"/>
              </a:spcBef>
              <a:spcAft>
                <a:spcPts val="1600"/>
              </a:spcAft>
              <a:buFont typeface="+mj-lt"/>
              <a:buAutoNum type="arabicPeriod"/>
              <a:defRPr sz="1600"/>
            </a:lvl1pPr>
            <a:lvl2pPr marL="342900" indent="-342900">
              <a:lnSpc>
                <a:spcPct val="100000"/>
              </a:lnSpc>
              <a:spcBef>
                <a:spcPts val="1600"/>
              </a:spcBef>
              <a:spcAft>
                <a:spcPts val="1600"/>
              </a:spcAft>
              <a:buFont typeface="+mj-lt"/>
              <a:buAutoNum type="arabicPeriod"/>
              <a:defRPr sz="1600">
                <a:solidFill>
                  <a:schemeClr val="bg1">
                    <a:lumMod val="85000"/>
                  </a:schemeClr>
                </a:solidFill>
              </a:defRPr>
            </a:lvl2pPr>
            <a:lvl3pPr marL="342900" indent="-342900">
              <a:lnSpc>
                <a:spcPct val="100000"/>
              </a:lnSpc>
              <a:spcBef>
                <a:spcPts val="1600"/>
              </a:spcBef>
              <a:spcAft>
                <a:spcPts val="1600"/>
              </a:spcAft>
              <a:buFont typeface="+mj-lt"/>
              <a:buAutoNum type="arabicPeriod"/>
              <a:defRPr sz="1600" b="1">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CA95877B-9B68-6D4A-BCF8-960EAC37048D}"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pic>
        <p:nvPicPr>
          <p:cNvPr id="10" name="bjClassifierImageBottom">
            <a:extLst>
              <a:ext uri="{FF2B5EF4-FFF2-40B4-BE49-F238E27FC236}">
                <a16:creationId xmlns:a16="http://schemas.microsoft.com/office/drawing/2014/main" id="{93162607-1044-4D13-8C94-76AC051C2B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0" y="6468336"/>
            <a:ext cx="597460" cy="326164"/>
          </a:xfrm>
          <a:prstGeom prst="rect">
            <a:avLst/>
          </a:prstGeom>
        </p:spPr>
      </p:pic>
    </p:spTree>
    <p:extLst>
      <p:ext uri="{BB962C8B-B14F-4D97-AF65-F5344CB8AC3E}">
        <p14:creationId xmlns:p14="http://schemas.microsoft.com/office/powerpoint/2010/main" val="309012092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genda Vertical Line">
    <p:spTree>
      <p:nvGrpSpPr>
        <p:cNvPr id="1" name=""/>
        <p:cNvGrpSpPr/>
        <p:nvPr/>
      </p:nvGrpSpPr>
      <p:grpSpPr>
        <a:xfrm>
          <a:off x="0" y="0"/>
          <a:ext cx="0" cy="0"/>
          <a:chOff x="0" y="0"/>
          <a:chExt cx="0" cy="0"/>
        </a:xfrm>
      </p:grpSpPr>
      <p:sp>
        <p:nvSpPr>
          <p:cNvPr id="2" name="Title 1"/>
          <p:cNvSpPr>
            <a:spLocks noGrp="1"/>
          </p:cNvSpPr>
          <p:nvPr>
            <p:ph type="title"/>
          </p:nvPr>
        </p:nvSpPr>
        <p:spPr>
          <a:xfrm>
            <a:off x="747622" y="1925636"/>
            <a:ext cx="2104845" cy="4456114"/>
          </a:xfrm>
        </p:spPr>
        <p:txBody>
          <a:bodyPr anchor="t"/>
          <a:lstStyle/>
          <a:p>
            <a:r>
              <a:rPr lang="en-US"/>
              <a:t>Click to edit Master title style</a:t>
            </a:r>
            <a:endParaRPr lang="en-US" dirty="0"/>
          </a:p>
        </p:txBody>
      </p:sp>
      <p:sp>
        <p:nvSpPr>
          <p:cNvPr id="3" name="Content Placeholder 2"/>
          <p:cNvSpPr>
            <a:spLocks noGrp="1"/>
          </p:cNvSpPr>
          <p:nvPr>
            <p:ph idx="1"/>
          </p:nvPr>
        </p:nvSpPr>
        <p:spPr>
          <a:xfrm>
            <a:off x="4292599" y="1925636"/>
            <a:ext cx="7521575" cy="4456111"/>
          </a:xfrm>
          <a:prstGeom prst="rect">
            <a:avLst/>
          </a:prstGeom>
        </p:spPr>
        <p:txBody>
          <a:bodyPr/>
          <a:lstStyle>
            <a:lvl1pPr marL="342900" indent="-342900">
              <a:lnSpc>
                <a:spcPct val="100000"/>
              </a:lnSpc>
              <a:spcBef>
                <a:spcPts val="1600"/>
              </a:spcBef>
              <a:spcAft>
                <a:spcPts val="1600"/>
              </a:spcAft>
              <a:buFont typeface="+mj-lt"/>
              <a:buAutoNum type="arabicPeriod"/>
              <a:defRPr sz="1600"/>
            </a:lvl1pPr>
            <a:lvl2pPr marL="342900" indent="-342900">
              <a:lnSpc>
                <a:spcPct val="100000"/>
              </a:lnSpc>
              <a:spcBef>
                <a:spcPts val="1600"/>
              </a:spcBef>
              <a:spcAft>
                <a:spcPts val="1600"/>
              </a:spcAft>
              <a:buFont typeface="+mj-lt"/>
              <a:buAutoNum type="arabicPeriod"/>
              <a:defRPr sz="1600">
                <a:solidFill>
                  <a:schemeClr val="bg1">
                    <a:lumMod val="85000"/>
                  </a:schemeClr>
                </a:solidFill>
              </a:defRPr>
            </a:lvl2pPr>
            <a:lvl3pPr marL="342900" indent="-342900">
              <a:lnSpc>
                <a:spcPct val="100000"/>
              </a:lnSpc>
              <a:spcBef>
                <a:spcPts val="1600"/>
              </a:spcBef>
              <a:spcAft>
                <a:spcPts val="1600"/>
              </a:spcAft>
              <a:buFont typeface="+mj-lt"/>
              <a:buAutoNum type="arabicPeriod"/>
              <a:defRPr sz="1600" b="1">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CDA2286A-215E-1447-8183-44810891358B}"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cxnSp>
        <p:nvCxnSpPr>
          <p:cNvPr id="7" name="Straight Connector 6">
            <a:extLst>
              <a:ext uri="{FF2B5EF4-FFF2-40B4-BE49-F238E27FC236}">
                <a16:creationId xmlns:a16="http://schemas.microsoft.com/office/drawing/2014/main" id="{3C476A1C-450C-4513-925D-8391EFA2E70F}"/>
              </a:ext>
            </a:extLst>
          </p:cNvPr>
          <p:cNvCxnSpPr/>
          <p:nvPr userDrawn="1"/>
        </p:nvCxnSpPr>
        <p:spPr>
          <a:xfrm>
            <a:off x="3051313" y="516835"/>
            <a:ext cx="0" cy="596334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95D612-59E0-D547-A0EB-2E7D308E0360}"/>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163781872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5508000" cy="4456113"/>
          </a:xfrm>
          <a:prstGeom prst="rect">
            <a:avLst/>
          </a:prstGeom>
        </p:spPr>
        <p:txBody>
          <a:bodyPr/>
          <a:lstStyle>
            <a:lvl1pPr>
              <a:spcBef>
                <a:spcPts val="1600"/>
              </a:spcBef>
              <a:spcAft>
                <a:spcPts val="1600"/>
              </a:spcAft>
              <a:defRPr b="1">
                <a:solidFill>
                  <a:schemeClr val="accent1"/>
                </a:solidFill>
              </a:defRPr>
            </a:lvl1pPr>
            <a:lvl2pPr marL="216000" indent="0">
              <a:spcAft>
                <a:spcPts val="0"/>
              </a:spcAft>
              <a:buNone/>
              <a:defRPr sz="1200"/>
            </a:lvl2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1E34BD0E-C4B5-A54B-9A77-159AD414B604}"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8" name="Content Placeholder 2">
            <a:extLst>
              <a:ext uri="{FF2B5EF4-FFF2-40B4-BE49-F238E27FC236}">
                <a16:creationId xmlns:a16="http://schemas.microsoft.com/office/drawing/2014/main" id="{6235E8A8-7A94-4D3A-8CEF-505EA93C3FAB}"/>
              </a:ext>
            </a:extLst>
          </p:cNvPr>
          <p:cNvSpPr>
            <a:spLocks noGrp="1"/>
          </p:cNvSpPr>
          <p:nvPr>
            <p:ph sz="half" idx="13"/>
          </p:nvPr>
        </p:nvSpPr>
        <p:spPr>
          <a:xfrm>
            <a:off x="6306175" y="1925636"/>
            <a:ext cx="5508000" cy="4456113"/>
          </a:xfrm>
          <a:prstGeom prst="rect">
            <a:avLst/>
          </a:prstGeom>
        </p:spPr>
        <p:txBody>
          <a:bodyPr/>
          <a:lstStyle>
            <a:lvl1pPr>
              <a:spcBef>
                <a:spcPts val="1600"/>
              </a:spcBef>
              <a:spcAft>
                <a:spcPts val="1600"/>
              </a:spcAft>
              <a:defRPr b="1">
                <a:solidFill>
                  <a:schemeClr val="accent1"/>
                </a:solidFill>
              </a:defRPr>
            </a:lvl1pPr>
            <a:lvl2pPr marL="216000" indent="0">
              <a:spcAft>
                <a:spcPts val="0"/>
              </a:spcAft>
              <a:buNone/>
              <a:defRPr sz="1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8393800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6"/>
            <a:ext cx="5508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64212C56-F55F-3546-9A1C-3F18907ADBE0}"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0C26C6CA-6FA0-41CA-894A-BF8B4460FDF3}"/>
              </a:ext>
            </a:extLst>
          </p:cNvPr>
          <p:cNvSpPr>
            <a:spLocks noGrp="1"/>
          </p:cNvSpPr>
          <p:nvPr>
            <p:ph idx="13"/>
          </p:nvPr>
        </p:nvSpPr>
        <p:spPr>
          <a:xfrm>
            <a:off x="6306175" y="1925636"/>
            <a:ext cx="5508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Tree>
    <p:extLst>
      <p:ext uri="{BB962C8B-B14F-4D97-AF65-F5344CB8AC3E}">
        <p14:creationId xmlns:p14="http://schemas.microsoft.com/office/powerpoint/2010/main" val="369182783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Inden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95025" y="1925636"/>
            <a:ext cx="46908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D81C3A2D-2FFA-A644-AC22-DEFEDD04EC5A}"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0C26C6CA-6FA0-41CA-894A-BF8B4460FDF3}"/>
              </a:ext>
            </a:extLst>
          </p:cNvPr>
          <p:cNvSpPr>
            <a:spLocks noGrp="1"/>
          </p:cNvSpPr>
          <p:nvPr>
            <p:ph idx="13"/>
          </p:nvPr>
        </p:nvSpPr>
        <p:spPr>
          <a:xfrm>
            <a:off x="7123375" y="1925636"/>
            <a:ext cx="46908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9" name="Content Placeholder 8">
            <a:extLst>
              <a:ext uri="{FF2B5EF4-FFF2-40B4-BE49-F238E27FC236}">
                <a16:creationId xmlns:a16="http://schemas.microsoft.com/office/drawing/2014/main" id="{7DCB0DAD-1D3A-4AE1-B658-E47AEDEBDC9E}"/>
              </a:ext>
            </a:extLst>
          </p:cNvPr>
          <p:cNvSpPr>
            <a:spLocks noGrp="1"/>
          </p:cNvSpPr>
          <p:nvPr>
            <p:ph sz="quarter" idx="14" hasCustomPrompt="1"/>
          </p:nvPr>
        </p:nvSpPr>
        <p:spPr>
          <a:xfrm>
            <a:off x="377825" y="1925638"/>
            <a:ext cx="727075" cy="854075"/>
          </a:xfrm>
          <a:prstGeom prst="rect">
            <a:avLst/>
          </a:prstGeom>
        </p:spPr>
        <p:txBody>
          <a:bodyPr/>
          <a:lstStyle>
            <a:lvl1pPr>
              <a:defRPr sz="2750">
                <a:latin typeface="+mj-lt"/>
              </a:defRPr>
            </a:lvl1pPr>
          </a:lstStyle>
          <a:p>
            <a:pPr lvl="0"/>
            <a:r>
              <a:rPr lang="en-US" dirty="0"/>
              <a:t>0.</a:t>
            </a:r>
            <a:endParaRPr lang="en-GB" dirty="0"/>
          </a:p>
        </p:txBody>
      </p:sp>
      <p:sp>
        <p:nvSpPr>
          <p:cNvPr id="10" name="Content Placeholder 8">
            <a:extLst>
              <a:ext uri="{FF2B5EF4-FFF2-40B4-BE49-F238E27FC236}">
                <a16:creationId xmlns:a16="http://schemas.microsoft.com/office/drawing/2014/main" id="{8A05E0C6-0A16-44EE-A33F-CB3D25780FDB}"/>
              </a:ext>
            </a:extLst>
          </p:cNvPr>
          <p:cNvSpPr>
            <a:spLocks noGrp="1"/>
          </p:cNvSpPr>
          <p:nvPr>
            <p:ph sz="quarter" idx="15" hasCustomPrompt="1"/>
          </p:nvPr>
        </p:nvSpPr>
        <p:spPr>
          <a:xfrm>
            <a:off x="6306177" y="1925636"/>
            <a:ext cx="727075" cy="854075"/>
          </a:xfrm>
          <a:prstGeom prst="rect">
            <a:avLst/>
          </a:prstGeo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44473774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Lar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6840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Content Placeholder 3"/>
          <p:cNvSpPr>
            <a:spLocks noGrp="1"/>
          </p:cNvSpPr>
          <p:nvPr>
            <p:ph sz="half" idx="2"/>
          </p:nvPr>
        </p:nvSpPr>
        <p:spPr>
          <a:xfrm>
            <a:off x="7566175" y="1925637"/>
            <a:ext cx="4248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B1A5FAC7-D619-A54E-877A-A320E0D2E122}"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584744" y="6480175"/>
            <a:ext cx="229431" cy="216000"/>
          </a:xfrm>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37387333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Lar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4248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Content Placeholder 3"/>
          <p:cNvSpPr>
            <a:spLocks noGrp="1"/>
          </p:cNvSpPr>
          <p:nvPr>
            <p:ph sz="half" idx="2"/>
          </p:nvPr>
        </p:nvSpPr>
        <p:spPr>
          <a:xfrm>
            <a:off x="4974175" y="1925637"/>
            <a:ext cx="684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C4E677B2-E575-7548-9AE7-0387A468A294}"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283837565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Blank White">
    <p:spTree>
      <p:nvGrpSpPr>
        <p:cNvPr id="1" name=""/>
        <p:cNvGrpSpPr/>
        <p:nvPr/>
      </p:nvGrpSpPr>
      <p:grpSpPr>
        <a:xfrm>
          <a:off x="0" y="0"/>
          <a:ext cx="0" cy="0"/>
          <a:chOff x="0" y="0"/>
          <a:chExt cx="0" cy="0"/>
        </a:xfrm>
      </p:grpSpPr>
      <p:sp>
        <p:nvSpPr>
          <p:cNvPr id="2" name="Title 1"/>
          <p:cNvSpPr>
            <a:spLocks noGrp="1"/>
          </p:cNvSpPr>
          <p:nvPr>
            <p:ph type="ctrTitle"/>
          </p:nvPr>
        </p:nvSpPr>
        <p:spPr>
          <a:xfrm>
            <a:off x="377824" y="1228725"/>
            <a:ext cx="9445752" cy="2200275"/>
          </a:xfrm>
        </p:spPr>
        <p:txBody>
          <a:bodyPr anchor="b"/>
          <a:lstStyle>
            <a:lvl1pPr algn="l">
              <a:defRPr sz="4250"/>
            </a:lvl1pPr>
          </a:lstStyle>
          <a:p>
            <a:r>
              <a:rPr lang="en-US"/>
              <a:t>Click to edit Master title style</a:t>
            </a:r>
            <a:endParaRPr lang="en-US" dirty="0"/>
          </a:p>
        </p:txBody>
      </p:sp>
      <p:sp>
        <p:nvSpPr>
          <p:cNvPr id="3" name="Subtitle 2"/>
          <p:cNvSpPr>
            <a:spLocks noGrp="1"/>
          </p:cNvSpPr>
          <p:nvPr>
            <p:ph type="subTitle" idx="1"/>
          </p:nvPr>
        </p:nvSpPr>
        <p:spPr>
          <a:xfrm>
            <a:off x="377824" y="3682800"/>
            <a:ext cx="9445752" cy="2200275"/>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6174001"/>
            <a:ext cx="3607594" cy="207749"/>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p:txBody>
      </p:sp>
      <p:sp>
        <p:nvSpPr>
          <p:cNvPr id="10" name="Footer Placeholder 9">
            <a:extLst>
              <a:ext uri="{FF2B5EF4-FFF2-40B4-BE49-F238E27FC236}">
                <a16:creationId xmlns:a16="http://schemas.microsoft.com/office/drawing/2014/main" id="{AE3081D7-228C-7F4B-B2F0-F8F6D2CAB5BE}"/>
              </a:ext>
            </a:extLst>
          </p:cNvPr>
          <p:cNvSpPr>
            <a:spLocks noGrp="1"/>
          </p:cNvSpPr>
          <p:nvPr>
            <p:ph type="ftr" sz="quarter" idx="12"/>
          </p:nvPr>
        </p:nvSpPr>
        <p:spPr/>
        <p:txBody>
          <a:bodyPr/>
          <a:lstStyle/>
          <a:p>
            <a:endParaRPr lang="en-GB" dirty="0"/>
          </a:p>
        </p:txBody>
      </p:sp>
      <p:pic>
        <p:nvPicPr>
          <p:cNvPr id="8" name="Picture 7" descr="Logo&#10;&#10;Description automatically generated">
            <a:extLst>
              <a:ext uri="{FF2B5EF4-FFF2-40B4-BE49-F238E27FC236}">
                <a16:creationId xmlns:a16="http://schemas.microsoft.com/office/drawing/2014/main" id="{975E3CAB-40A9-E94F-B8F6-CDC903BF003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87533693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7"/>
            <a:ext cx="3607594"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0415A4EB-7CE5-0940-A150-C0B0199CEF30}"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206581" y="1925636"/>
            <a:ext cx="3607594"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4" name="Content Placeholder 2">
            <a:extLst>
              <a:ext uri="{FF2B5EF4-FFF2-40B4-BE49-F238E27FC236}">
                <a16:creationId xmlns:a16="http://schemas.microsoft.com/office/drawing/2014/main" id="{A74794FA-AA98-F44B-9C03-D9A23F686CEA}"/>
              </a:ext>
            </a:extLst>
          </p:cNvPr>
          <p:cNvSpPr>
            <a:spLocks noGrp="1"/>
          </p:cNvSpPr>
          <p:nvPr>
            <p:ph idx="15"/>
          </p:nvPr>
        </p:nvSpPr>
        <p:spPr>
          <a:xfrm>
            <a:off x="4292203" y="1925636"/>
            <a:ext cx="3607594"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Tree>
    <p:extLst>
      <p:ext uri="{BB962C8B-B14F-4D97-AF65-F5344CB8AC3E}">
        <p14:creationId xmlns:p14="http://schemas.microsoft.com/office/powerpoint/2010/main" val="103427208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Boxed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0C4D9207-ADC6-1148-9671-F054DC63C638}"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cxnSp>
        <p:nvCxnSpPr>
          <p:cNvPr id="9" name="Straight Connector 8">
            <a:extLst>
              <a:ext uri="{FF2B5EF4-FFF2-40B4-BE49-F238E27FC236}">
                <a16:creationId xmlns:a16="http://schemas.microsoft.com/office/drawing/2014/main" id="{A037978F-B82C-43FD-83FD-6C5528177445}"/>
              </a:ext>
            </a:extLst>
          </p:cNvPr>
          <p:cNvCxnSpPr/>
          <p:nvPr userDrawn="1"/>
        </p:nvCxnSpPr>
        <p:spPr>
          <a:xfrm>
            <a:off x="4138811" y="2779713"/>
            <a:ext cx="0" cy="3493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E9591C-D839-480D-87AF-CCA3E39A8A12}"/>
              </a:ext>
            </a:extLst>
          </p:cNvPr>
          <p:cNvCxnSpPr/>
          <p:nvPr userDrawn="1"/>
        </p:nvCxnSpPr>
        <p:spPr>
          <a:xfrm>
            <a:off x="8053189" y="2779713"/>
            <a:ext cx="0" cy="3493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669CDDD6-A4E2-4D4C-82F0-B33A9971E13C}"/>
              </a:ext>
            </a:extLst>
          </p:cNvPr>
          <p:cNvSpPr>
            <a:spLocks noGrp="1"/>
          </p:cNvSpPr>
          <p:nvPr>
            <p:ph type="body" sz="quarter" idx="16"/>
          </p:nvPr>
        </p:nvSpPr>
        <p:spPr>
          <a:xfrm>
            <a:off x="378222" y="1925638"/>
            <a:ext cx="3606800" cy="694800"/>
          </a:xfrm>
          <a:prstGeom prst="rect">
            <a:avLst/>
          </a:prstGeom>
          <a:solidFill>
            <a:schemeClr val="accent1"/>
          </a:solidFill>
        </p:spPr>
        <p:txBody>
          <a:bodyPr lIns="180000" tIns="144000" rIns="180000" bIns="144000" anchor="ctr"/>
          <a:lstStyle>
            <a:lvl1pPr algn="l">
              <a:spcAft>
                <a:spcPts val="0"/>
              </a:spcAft>
              <a:defRPr sz="1600">
                <a:solidFill>
                  <a:schemeClr val="bg1"/>
                </a:solidFill>
                <a:latin typeface="+mn-lt"/>
              </a:defRPr>
            </a:lvl1pPr>
            <a:lvl2pPr marL="0" indent="0">
              <a:spcAft>
                <a:spcPts val="0"/>
              </a:spcAft>
              <a:buNone/>
              <a:defRPr sz="1200" b="1">
                <a:solidFill>
                  <a:schemeClr val="bg1"/>
                </a:solidFill>
              </a:defRPr>
            </a:lvl2pPr>
          </a:lstStyle>
          <a:p>
            <a:pPr lvl="0"/>
            <a:r>
              <a:rPr lang="en-US"/>
              <a:t>Click to edit Master text styles</a:t>
            </a:r>
          </a:p>
          <a:p>
            <a:pPr lvl="1"/>
            <a:r>
              <a:rPr lang="en-US"/>
              <a:t>Second level</a:t>
            </a:r>
          </a:p>
        </p:txBody>
      </p:sp>
      <p:sp>
        <p:nvSpPr>
          <p:cNvPr id="13" name="Text Placeholder 10">
            <a:extLst>
              <a:ext uri="{FF2B5EF4-FFF2-40B4-BE49-F238E27FC236}">
                <a16:creationId xmlns:a16="http://schemas.microsoft.com/office/drawing/2014/main" id="{229F3904-BD90-4349-B787-82A3653EBE85}"/>
              </a:ext>
            </a:extLst>
          </p:cNvPr>
          <p:cNvSpPr>
            <a:spLocks noGrp="1"/>
          </p:cNvSpPr>
          <p:nvPr>
            <p:ph type="body" sz="quarter" idx="17"/>
          </p:nvPr>
        </p:nvSpPr>
        <p:spPr>
          <a:xfrm>
            <a:off x="4292600" y="1925638"/>
            <a:ext cx="3606800" cy="694800"/>
          </a:xfrm>
          <a:prstGeom prst="rect">
            <a:avLst/>
          </a:prstGeom>
          <a:solidFill>
            <a:schemeClr val="accent1"/>
          </a:solidFill>
        </p:spPr>
        <p:txBody>
          <a:bodyPr lIns="180000" tIns="144000" rIns="180000" bIns="144000" anchor="ctr"/>
          <a:lstStyle>
            <a:lvl1pPr algn="l">
              <a:spcAft>
                <a:spcPts val="0"/>
              </a:spcAft>
              <a:defRPr sz="1600">
                <a:solidFill>
                  <a:schemeClr val="bg1"/>
                </a:solidFill>
                <a:latin typeface="+mn-lt"/>
              </a:defRPr>
            </a:lvl1pPr>
            <a:lvl2pPr marL="0" indent="0">
              <a:spcAft>
                <a:spcPts val="0"/>
              </a:spcAft>
              <a:buNone/>
              <a:defRPr sz="1200" b="1">
                <a:solidFill>
                  <a:schemeClr val="bg1"/>
                </a:solidFill>
              </a:defRPr>
            </a:lvl2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0D5749C8-BCF0-41ED-BD1F-0512A23DA937}"/>
              </a:ext>
            </a:extLst>
          </p:cNvPr>
          <p:cNvSpPr>
            <a:spLocks noGrp="1"/>
          </p:cNvSpPr>
          <p:nvPr>
            <p:ph type="body" sz="quarter" idx="18"/>
          </p:nvPr>
        </p:nvSpPr>
        <p:spPr>
          <a:xfrm>
            <a:off x="8206978" y="1925638"/>
            <a:ext cx="3606800" cy="694800"/>
          </a:xfrm>
          <a:prstGeom prst="rect">
            <a:avLst/>
          </a:prstGeom>
          <a:solidFill>
            <a:schemeClr val="accent1"/>
          </a:solidFill>
        </p:spPr>
        <p:txBody>
          <a:bodyPr lIns="180000" tIns="144000" rIns="180000" bIns="144000" anchor="ctr"/>
          <a:lstStyle>
            <a:lvl1pPr algn="l">
              <a:spcAft>
                <a:spcPts val="0"/>
              </a:spcAft>
              <a:defRPr sz="1600">
                <a:solidFill>
                  <a:schemeClr val="bg1"/>
                </a:solidFill>
                <a:latin typeface="+mn-lt"/>
              </a:defRPr>
            </a:lvl1pPr>
            <a:lvl2pPr marL="0" indent="0">
              <a:spcAft>
                <a:spcPts val="0"/>
              </a:spcAft>
              <a:buNone/>
              <a:defRPr sz="1200" b="1">
                <a:solidFill>
                  <a:schemeClr val="bg1"/>
                </a:solidFill>
              </a:defRPr>
            </a:lvl2pPr>
          </a:lstStyle>
          <a:p>
            <a:pPr lvl="0"/>
            <a:r>
              <a:rPr lang="en-US"/>
              <a:t>Click to edit Master text styles</a:t>
            </a:r>
          </a:p>
          <a:p>
            <a:pPr lvl="1"/>
            <a:r>
              <a:rPr lang="en-US"/>
              <a:t>Second level</a:t>
            </a:r>
          </a:p>
        </p:txBody>
      </p:sp>
      <p:pic>
        <p:nvPicPr>
          <p:cNvPr id="17" name="Picture 16" descr="A close up of smoke&#10;&#10;Description automatically generated">
            <a:extLst>
              <a:ext uri="{FF2B5EF4-FFF2-40B4-BE49-F238E27FC236}">
                <a16:creationId xmlns:a16="http://schemas.microsoft.com/office/drawing/2014/main" id="{5F203263-769C-4C12-9223-2001699512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7096" y="2098506"/>
            <a:ext cx="163429" cy="346582"/>
          </a:xfrm>
          <a:prstGeom prst="rect">
            <a:avLst/>
          </a:prstGeom>
        </p:spPr>
      </p:pic>
      <p:pic>
        <p:nvPicPr>
          <p:cNvPr id="18" name="Picture 17" descr="A close up of smoke&#10;&#10;Description automatically generated">
            <a:extLst>
              <a:ext uri="{FF2B5EF4-FFF2-40B4-BE49-F238E27FC236}">
                <a16:creationId xmlns:a16="http://schemas.microsoft.com/office/drawing/2014/main" id="{67406F93-4853-495C-80C0-0EF6FE29A6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1474" y="2100987"/>
            <a:ext cx="163429" cy="346582"/>
          </a:xfrm>
          <a:prstGeom prst="rect">
            <a:avLst/>
          </a:prstGeom>
        </p:spPr>
      </p:pic>
      <p:sp>
        <p:nvSpPr>
          <p:cNvPr id="19" name="Content Placeholder 2">
            <a:extLst>
              <a:ext uri="{FF2B5EF4-FFF2-40B4-BE49-F238E27FC236}">
                <a16:creationId xmlns:a16="http://schemas.microsoft.com/office/drawing/2014/main" id="{8D2CA29D-86D5-4B12-95E3-E5BA1462E557}"/>
              </a:ext>
            </a:extLst>
          </p:cNvPr>
          <p:cNvSpPr>
            <a:spLocks noGrp="1"/>
          </p:cNvSpPr>
          <p:nvPr>
            <p:ph idx="1"/>
          </p:nvPr>
        </p:nvSpPr>
        <p:spPr>
          <a:xfrm>
            <a:off x="377825" y="2779714"/>
            <a:ext cx="3607594" cy="3602036"/>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20" name="Content Placeholder 2">
            <a:extLst>
              <a:ext uri="{FF2B5EF4-FFF2-40B4-BE49-F238E27FC236}">
                <a16:creationId xmlns:a16="http://schemas.microsoft.com/office/drawing/2014/main" id="{21F82BA5-FD67-413D-BACC-18EB05236512}"/>
              </a:ext>
            </a:extLst>
          </p:cNvPr>
          <p:cNvSpPr>
            <a:spLocks noGrp="1"/>
          </p:cNvSpPr>
          <p:nvPr>
            <p:ph idx="19"/>
          </p:nvPr>
        </p:nvSpPr>
        <p:spPr>
          <a:xfrm>
            <a:off x="4292202" y="2779714"/>
            <a:ext cx="3607594" cy="3602036"/>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21" name="Content Placeholder 2">
            <a:extLst>
              <a:ext uri="{FF2B5EF4-FFF2-40B4-BE49-F238E27FC236}">
                <a16:creationId xmlns:a16="http://schemas.microsoft.com/office/drawing/2014/main" id="{CD09D3E6-36C0-430F-BA84-5003F9B4225B}"/>
              </a:ext>
            </a:extLst>
          </p:cNvPr>
          <p:cNvSpPr>
            <a:spLocks noGrp="1"/>
          </p:cNvSpPr>
          <p:nvPr>
            <p:ph idx="20"/>
          </p:nvPr>
        </p:nvSpPr>
        <p:spPr>
          <a:xfrm>
            <a:off x="8206579" y="2779714"/>
            <a:ext cx="3607594" cy="3602036"/>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Tree>
    <p:extLst>
      <p:ext uri="{BB962C8B-B14F-4D97-AF65-F5344CB8AC3E}">
        <p14:creationId xmlns:p14="http://schemas.microsoft.com/office/powerpoint/2010/main" val="355323676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Inden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5419" y="1925637"/>
            <a:ext cx="3150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1C371BE7-2050-464F-B3BA-FE133C9F987C}"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4749797" y="1925636"/>
            <a:ext cx="315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664175" y="1925636"/>
            <a:ext cx="315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9" name="Content Placeholder 8">
            <a:extLst>
              <a:ext uri="{FF2B5EF4-FFF2-40B4-BE49-F238E27FC236}">
                <a16:creationId xmlns:a16="http://schemas.microsoft.com/office/drawing/2014/main" id="{11C72693-AE5F-44C4-B2DE-80193159B355}"/>
              </a:ext>
            </a:extLst>
          </p:cNvPr>
          <p:cNvSpPr>
            <a:spLocks noGrp="1"/>
          </p:cNvSpPr>
          <p:nvPr>
            <p:ph sz="quarter" idx="15" hasCustomPrompt="1"/>
          </p:nvPr>
        </p:nvSpPr>
        <p:spPr>
          <a:xfrm>
            <a:off x="377826" y="1925638"/>
            <a:ext cx="534844" cy="854075"/>
          </a:xfrm>
          <a:prstGeom prst="rect">
            <a:avLst/>
          </a:prstGeom>
        </p:spPr>
        <p:txBody>
          <a:bodyPr/>
          <a:lstStyle>
            <a:lvl1pPr>
              <a:defRPr sz="2750">
                <a:latin typeface="+mj-lt"/>
              </a:defRPr>
            </a:lvl1pPr>
          </a:lstStyle>
          <a:p>
            <a:pPr lvl="0"/>
            <a:r>
              <a:rPr lang="en-US" dirty="0"/>
              <a:t>0.</a:t>
            </a:r>
            <a:endParaRPr lang="en-GB" dirty="0"/>
          </a:p>
        </p:txBody>
      </p:sp>
      <p:sp>
        <p:nvSpPr>
          <p:cNvPr id="10" name="Content Placeholder 8">
            <a:extLst>
              <a:ext uri="{FF2B5EF4-FFF2-40B4-BE49-F238E27FC236}">
                <a16:creationId xmlns:a16="http://schemas.microsoft.com/office/drawing/2014/main" id="{582ACADA-0A45-42F9-8B5C-1E169DE39EC3}"/>
              </a:ext>
            </a:extLst>
          </p:cNvPr>
          <p:cNvSpPr>
            <a:spLocks noGrp="1"/>
          </p:cNvSpPr>
          <p:nvPr>
            <p:ph sz="quarter" idx="16" hasCustomPrompt="1"/>
          </p:nvPr>
        </p:nvSpPr>
        <p:spPr>
          <a:xfrm>
            <a:off x="4292600" y="1920800"/>
            <a:ext cx="534844" cy="854075"/>
          </a:xfrm>
          <a:prstGeom prst="rect">
            <a:avLst/>
          </a:prstGeom>
        </p:spPr>
        <p:txBody>
          <a:bodyPr/>
          <a:lstStyle>
            <a:lvl1pPr>
              <a:defRPr sz="2750">
                <a:latin typeface="+mj-lt"/>
              </a:defRPr>
            </a:lvl1pPr>
          </a:lstStyle>
          <a:p>
            <a:pPr lvl="0"/>
            <a:r>
              <a:rPr lang="en-US" dirty="0"/>
              <a:t>0.</a:t>
            </a:r>
            <a:endParaRPr lang="en-GB" dirty="0"/>
          </a:p>
        </p:txBody>
      </p:sp>
      <p:sp>
        <p:nvSpPr>
          <p:cNvPr id="11" name="Content Placeholder 8">
            <a:extLst>
              <a:ext uri="{FF2B5EF4-FFF2-40B4-BE49-F238E27FC236}">
                <a16:creationId xmlns:a16="http://schemas.microsoft.com/office/drawing/2014/main" id="{93CC5F8C-C4D5-42BB-A445-BB440A06A613}"/>
              </a:ext>
            </a:extLst>
          </p:cNvPr>
          <p:cNvSpPr>
            <a:spLocks noGrp="1"/>
          </p:cNvSpPr>
          <p:nvPr>
            <p:ph sz="quarter" idx="17" hasCustomPrompt="1"/>
          </p:nvPr>
        </p:nvSpPr>
        <p:spPr>
          <a:xfrm>
            <a:off x="8207374" y="1915962"/>
            <a:ext cx="534844" cy="854075"/>
          </a:xfrm>
          <a:prstGeom prst="rect">
            <a:avLst/>
          </a:prstGeo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318432330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hree Column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8217755" y="6480175"/>
            <a:ext cx="1170794" cy="214158"/>
          </a:xfrm>
        </p:spPr>
        <p:txBody>
          <a:bodyPr/>
          <a:lstStyle>
            <a:lvl1pPr>
              <a:defRPr>
                <a:solidFill>
                  <a:srgbClr val="9EA7B3"/>
                </a:solidFill>
              </a:defRPr>
            </a:lvl1pPr>
          </a:lstStyle>
          <a:p>
            <a:fld id="{73EB6BEA-3975-214B-94EF-41854C90D5A9}" type="datetime4">
              <a:rPr lang="en-US" smtClean="0"/>
              <a:t>December 5, 2023</a:t>
            </a:fld>
            <a:endParaRPr lang="en-GB"/>
          </a:p>
        </p:txBody>
      </p:sp>
      <p:sp>
        <p:nvSpPr>
          <p:cNvPr id="5" name="Footer Placeholder 4"/>
          <p:cNvSpPr>
            <a:spLocks noGrp="1"/>
          </p:cNvSpPr>
          <p:nvPr>
            <p:ph type="ftr" sz="quarter" idx="11"/>
          </p:nvPr>
        </p:nvSpPr>
        <p:spPr/>
        <p:txBody>
          <a:bodyPr/>
          <a:lstStyle>
            <a:lvl1pPr>
              <a:defRPr>
                <a:solidFill>
                  <a:srgbClr val="9EA7B3"/>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9EA7B3"/>
                </a:solidFill>
              </a:defRPr>
            </a:lvl1pPr>
          </a:lstStyle>
          <a:p>
            <a:fld id="{29CC380D-5F44-41E8-971E-CDD19ED6F8E3}" type="slidenum">
              <a:rPr lang="en-GB" smtClean="0"/>
              <a:pPr/>
              <a:t>‹#›</a:t>
            </a:fld>
            <a:endParaRPr lang="en-GB"/>
          </a:p>
        </p:txBody>
      </p:sp>
      <p:cxnSp>
        <p:nvCxnSpPr>
          <p:cNvPr id="9" name="Straight Connector 8">
            <a:extLst>
              <a:ext uri="{FF2B5EF4-FFF2-40B4-BE49-F238E27FC236}">
                <a16:creationId xmlns:a16="http://schemas.microsoft.com/office/drawing/2014/main" id="{6AC93332-FCA3-4054-A844-0AC0A2544D34}"/>
              </a:ext>
            </a:extLst>
          </p:cNvPr>
          <p:cNvCxnSpPr/>
          <p:nvPr userDrawn="1"/>
        </p:nvCxnSpPr>
        <p:spPr>
          <a:xfrm>
            <a:off x="377825" y="1227932"/>
            <a:ext cx="1143635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DDCF90C-1CF9-4401-9944-53FD3BC1F988}"/>
              </a:ext>
            </a:extLst>
          </p:cNvPr>
          <p:cNvSpPr>
            <a:spLocks noGrp="1"/>
          </p:cNvSpPr>
          <p:nvPr>
            <p:ph idx="1"/>
          </p:nvPr>
        </p:nvSpPr>
        <p:spPr>
          <a:xfrm>
            <a:off x="377825" y="1925637"/>
            <a:ext cx="3607594" cy="4456111"/>
          </a:xfrm>
          <a:prstGeom prst="rect">
            <a:avLst/>
          </a:prstGeom>
        </p:spPr>
        <p:txBody>
          <a:bodyPr vert="horz" lIns="0" tIns="0" rIns="0" bIns="0" rtlCol="0" anchor="t">
            <a:no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smtClean="0">
                <a:solidFill>
                  <a:schemeClr val="bg1"/>
                </a:solidFill>
              </a:defRPr>
            </a:lvl5pPr>
            <a:lvl6pPr>
              <a:defRPr lang="en-US" dirty="0" smtClean="0">
                <a:solidFill>
                  <a:schemeClr val="accent2"/>
                </a:solidFill>
              </a:defRPr>
            </a:lvl6pPr>
            <a:lvl7pPr>
              <a:defRPr lang="en-US" dirty="0" smtClean="0">
                <a:solidFill>
                  <a:schemeClr val="bg1"/>
                </a:solidFill>
              </a:defRPr>
            </a:lvl7pPr>
            <a:lvl8pPr>
              <a:defRPr lang="en-US" dirty="0">
                <a:solidFill>
                  <a:schemeClr val="accent2"/>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3" name="Content Placeholder 2">
            <a:extLst>
              <a:ext uri="{FF2B5EF4-FFF2-40B4-BE49-F238E27FC236}">
                <a16:creationId xmlns:a16="http://schemas.microsoft.com/office/drawing/2014/main" id="{A8B715D9-46C4-453C-9232-C5958522C1D4}"/>
              </a:ext>
            </a:extLst>
          </p:cNvPr>
          <p:cNvSpPr>
            <a:spLocks noGrp="1"/>
          </p:cNvSpPr>
          <p:nvPr>
            <p:ph idx="13"/>
          </p:nvPr>
        </p:nvSpPr>
        <p:spPr>
          <a:xfrm>
            <a:off x="4292203" y="1925636"/>
            <a:ext cx="3607594" cy="4456111"/>
          </a:xfrm>
          <a:prstGeom prst="rect">
            <a:avLst/>
          </a:prstGeom>
        </p:spPr>
        <p:txBody>
          <a:bodyPr vert="horz" lIns="0" tIns="0" rIns="0" bIns="0" rtlCol="0" anchor="t">
            <a:noAutofit/>
          </a:bodyPr>
          <a:lstStyle>
            <a:lvl1pP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smtClean="0">
                <a:solidFill>
                  <a:schemeClr val="bg1"/>
                </a:solidFill>
              </a:defRPr>
            </a:lvl5pPr>
            <a:lvl6pPr>
              <a:defRPr lang="en-US" dirty="0" smtClean="0">
                <a:solidFill>
                  <a:schemeClr val="accent2"/>
                </a:solidFill>
              </a:defRPr>
            </a:lvl6pPr>
            <a:lvl7pPr>
              <a:defRPr lang="en-US" dirty="0" smtClean="0">
                <a:solidFill>
                  <a:schemeClr val="bg1"/>
                </a:solidFill>
              </a:defRPr>
            </a:lvl7pPr>
            <a:lvl8pPr>
              <a:defRPr lang="en-US" dirty="0">
                <a:solidFill>
                  <a:schemeClr val="accent2"/>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4" name="Content Placeholder 2">
            <a:extLst>
              <a:ext uri="{FF2B5EF4-FFF2-40B4-BE49-F238E27FC236}">
                <a16:creationId xmlns:a16="http://schemas.microsoft.com/office/drawing/2014/main" id="{BF5A29A8-85A5-46D8-8F53-96CD2CDDBFB3}"/>
              </a:ext>
            </a:extLst>
          </p:cNvPr>
          <p:cNvSpPr>
            <a:spLocks noGrp="1"/>
          </p:cNvSpPr>
          <p:nvPr>
            <p:ph idx="14"/>
          </p:nvPr>
        </p:nvSpPr>
        <p:spPr>
          <a:xfrm>
            <a:off x="8206581" y="1925636"/>
            <a:ext cx="3607594" cy="4456111"/>
          </a:xfrm>
          <a:prstGeom prst="rect">
            <a:avLst/>
          </a:prstGeom>
        </p:spPr>
        <p:txBody>
          <a:bodyPr vert="horz" lIns="0" tIns="0" rIns="0" bIns="0" rtlCol="0" anchor="t">
            <a:noAutofit/>
          </a:bodyPr>
          <a:lstStyle>
            <a:lvl1pP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smtClean="0">
                <a:solidFill>
                  <a:schemeClr val="bg1"/>
                </a:solidFill>
              </a:defRPr>
            </a:lvl5pPr>
            <a:lvl6pPr>
              <a:defRPr lang="en-US" dirty="0" smtClean="0">
                <a:solidFill>
                  <a:schemeClr val="accent2"/>
                </a:solidFill>
              </a:defRPr>
            </a:lvl6pPr>
            <a:lvl7pPr>
              <a:defRPr lang="en-US" dirty="0" smtClean="0">
                <a:solidFill>
                  <a:schemeClr val="bg1"/>
                </a:solidFill>
              </a:defRPr>
            </a:lvl7pPr>
            <a:lvl8pPr>
              <a:defRPr lang="en-US" dirty="0">
                <a:solidFill>
                  <a:schemeClr val="accent2"/>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pic>
        <p:nvPicPr>
          <p:cNvPr id="11" name="Picture 10">
            <a:extLst>
              <a:ext uri="{FF2B5EF4-FFF2-40B4-BE49-F238E27FC236}">
                <a16:creationId xmlns:a16="http://schemas.microsoft.com/office/drawing/2014/main" id="{677DB82D-7973-0C41-BE7B-BBAB310062B1}"/>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7538749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hree Column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8217755" y="6480175"/>
            <a:ext cx="1585464" cy="214158"/>
          </a:xfrm>
        </p:spPr>
        <p:txBody>
          <a:bodyPr/>
          <a:lstStyle>
            <a:lvl1pPr>
              <a:defRPr>
                <a:solidFill>
                  <a:schemeClr val="bg1"/>
                </a:solidFill>
              </a:defRPr>
            </a:lvl1pPr>
          </a:lstStyle>
          <a:p>
            <a:fld id="{C0B3C11D-CBDE-CD44-8B22-0B01F921E311}" type="datetime4">
              <a:rPr lang="en-US" smtClean="0"/>
              <a:t>December 5, 2023</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9CC380D-5F44-41E8-971E-CDD19ED6F8E3}" type="slidenum">
              <a:rPr lang="en-GB" smtClean="0"/>
              <a:pPr/>
              <a:t>‹#›</a:t>
            </a:fld>
            <a:endParaRPr lang="en-GB"/>
          </a:p>
        </p:txBody>
      </p:sp>
      <p:cxnSp>
        <p:nvCxnSpPr>
          <p:cNvPr id="9" name="Straight Connector 8">
            <a:extLst>
              <a:ext uri="{FF2B5EF4-FFF2-40B4-BE49-F238E27FC236}">
                <a16:creationId xmlns:a16="http://schemas.microsoft.com/office/drawing/2014/main" id="{6AC93332-FCA3-4054-A844-0AC0A2544D34}"/>
              </a:ext>
            </a:extLst>
          </p:cNvPr>
          <p:cNvCxnSpPr/>
          <p:nvPr userDrawn="1"/>
        </p:nvCxnSpPr>
        <p:spPr>
          <a:xfrm>
            <a:off x="377825" y="1227932"/>
            <a:ext cx="1143635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C7712E2F-A70E-A449-B82B-DCC15A3F49BB}"/>
              </a:ext>
            </a:extLst>
          </p:cNvPr>
          <p:cNvSpPr>
            <a:spLocks noGrp="1"/>
          </p:cNvSpPr>
          <p:nvPr>
            <p:ph idx="13"/>
          </p:nvPr>
        </p:nvSpPr>
        <p:spPr>
          <a:xfrm>
            <a:off x="4292203" y="1925636"/>
            <a:ext cx="3607594" cy="4456111"/>
          </a:xfrm>
          <a:prstGeom prst="rect">
            <a:avLst/>
          </a:prstGeom>
        </p:spPr>
        <p:txBody>
          <a:bodyPr vert="horz" lIns="0" tIns="0" rIns="0" bIns="0" rtlCol="0" anchor="t">
            <a:noAutofit/>
          </a:bodyPr>
          <a:lstStyle>
            <a:lvl1pP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smtClean="0">
                <a:solidFill>
                  <a:schemeClr val="bg1"/>
                </a:solidFill>
              </a:defRPr>
            </a:lvl5pPr>
            <a:lvl6pPr>
              <a:defRPr lang="en-US" dirty="0" smtClean="0">
                <a:solidFill>
                  <a:schemeClr val="bg1"/>
                </a:solidFill>
              </a:defRPr>
            </a:lvl6pPr>
            <a:lvl7pPr>
              <a:defRPr lang="en-US" dirty="0" smtClean="0">
                <a:solidFill>
                  <a:schemeClr val="bg1"/>
                </a:solidFill>
              </a:defRPr>
            </a:lvl7pPr>
            <a:lvl8pPr>
              <a:defRPr lang="en-US" dirty="0">
                <a:solidFill>
                  <a:schemeClr val="bg1"/>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6" name="Content Placeholder 2">
            <a:extLst>
              <a:ext uri="{FF2B5EF4-FFF2-40B4-BE49-F238E27FC236}">
                <a16:creationId xmlns:a16="http://schemas.microsoft.com/office/drawing/2014/main" id="{3981C63A-E439-DC4A-B1CA-8000C08D3F40}"/>
              </a:ext>
            </a:extLst>
          </p:cNvPr>
          <p:cNvSpPr>
            <a:spLocks noGrp="1"/>
          </p:cNvSpPr>
          <p:nvPr>
            <p:ph idx="14"/>
          </p:nvPr>
        </p:nvSpPr>
        <p:spPr>
          <a:xfrm>
            <a:off x="8206581" y="1925636"/>
            <a:ext cx="3607594" cy="4456111"/>
          </a:xfrm>
          <a:prstGeom prst="rect">
            <a:avLst/>
          </a:prstGeom>
        </p:spPr>
        <p:txBody>
          <a:bodyPr vert="horz" lIns="0" tIns="0" rIns="0" bIns="0" rtlCol="0" anchor="t">
            <a:noAutofit/>
          </a:bodyPr>
          <a:lstStyle>
            <a:lvl1pP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smtClean="0">
                <a:solidFill>
                  <a:schemeClr val="bg1"/>
                </a:solidFill>
              </a:defRPr>
            </a:lvl5pPr>
            <a:lvl6pPr>
              <a:defRPr lang="en-US" dirty="0" smtClean="0">
                <a:solidFill>
                  <a:schemeClr val="bg1"/>
                </a:solidFill>
              </a:defRPr>
            </a:lvl6pPr>
            <a:lvl7pPr>
              <a:defRPr lang="en-US" dirty="0" smtClean="0">
                <a:solidFill>
                  <a:schemeClr val="bg1"/>
                </a:solidFill>
              </a:defRPr>
            </a:lvl7pPr>
            <a:lvl8pPr>
              <a:defRPr lang="en-US" dirty="0">
                <a:solidFill>
                  <a:schemeClr val="bg1"/>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7" name="Content Placeholder 2">
            <a:extLst>
              <a:ext uri="{FF2B5EF4-FFF2-40B4-BE49-F238E27FC236}">
                <a16:creationId xmlns:a16="http://schemas.microsoft.com/office/drawing/2014/main" id="{9EBE22AF-5013-184C-9B29-F1B4880E7BA5}"/>
              </a:ext>
            </a:extLst>
          </p:cNvPr>
          <p:cNvSpPr>
            <a:spLocks noGrp="1"/>
          </p:cNvSpPr>
          <p:nvPr>
            <p:ph idx="1"/>
          </p:nvPr>
        </p:nvSpPr>
        <p:spPr>
          <a:xfrm>
            <a:off x="377825" y="1925637"/>
            <a:ext cx="3607594" cy="4456111"/>
          </a:xfrm>
          <a:prstGeom prst="rect">
            <a:avLst/>
          </a:prstGeom>
        </p:spPr>
        <p:txBody>
          <a:bodyPr vert="horz" lIns="0" tIns="0" rIns="0" bIns="0" rtlCol="0" anchor="t">
            <a:no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smtClean="0">
                <a:solidFill>
                  <a:schemeClr val="bg1"/>
                </a:solidFill>
              </a:defRPr>
            </a:lvl5pPr>
            <a:lvl6pPr>
              <a:defRPr lang="en-US" dirty="0" smtClean="0">
                <a:solidFill>
                  <a:schemeClr val="bg1"/>
                </a:solidFill>
              </a:defRPr>
            </a:lvl6pPr>
            <a:lvl7pPr>
              <a:defRPr lang="en-US" dirty="0" smtClean="0">
                <a:solidFill>
                  <a:schemeClr val="bg1"/>
                </a:solidFill>
              </a:defRPr>
            </a:lvl7pPr>
            <a:lvl8pPr>
              <a:defRPr lang="en-US" dirty="0">
                <a:solidFill>
                  <a:schemeClr val="bg1"/>
                </a:solidFill>
              </a:defRPr>
            </a:lvl8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pic>
        <p:nvPicPr>
          <p:cNvPr id="11" name="Picture 10">
            <a:extLst>
              <a:ext uri="{FF2B5EF4-FFF2-40B4-BE49-F238E27FC236}">
                <a16:creationId xmlns:a16="http://schemas.microsoft.com/office/drawing/2014/main" id="{C936E526-2EF3-6F47-87E0-660661E09D2B}"/>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59024336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7"/>
            <a:ext cx="2520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8DB321EC-5A9E-F847-A031-D651CF2B8CC1}"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3349942" y="1925636"/>
            <a:ext cx="252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6322059" y="1925636"/>
            <a:ext cx="252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9" name="Content Placeholder 2">
            <a:extLst>
              <a:ext uri="{FF2B5EF4-FFF2-40B4-BE49-F238E27FC236}">
                <a16:creationId xmlns:a16="http://schemas.microsoft.com/office/drawing/2014/main" id="{250D3F88-0323-4B6F-A103-01F202829C35}"/>
              </a:ext>
            </a:extLst>
          </p:cNvPr>
          <p:cNvSpPr>
            <a:spLocks noGrp="1"/>
          </p:cNvSpPr>
          <p:nvPr>
            <p:ph idx="15"/>
          </p:nvPr>
        </p:nvSpPr>
        <p:spPr>
          <a:xfrm>
            <a:off x="9294175" y="1925635"/>
            <a:ext cx="252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Tree>
    <p:extLst>
      <p:ext uri="{BB962C8B-B14F-4D97-AF65-F5344CB8AC3E}">
        <p14:creationId xmlns:p14="http://schemas.microsoft.com/office/powerpoint/2010/main" val="243789309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ur Column Inden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3825" y="1925637"/>
            <a:ext cx="2034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CE980DDC-B55F-5741-9B49-8D6EC6B4C324}"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3835942" y="1925636"/>
            <a:ext cx="2034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6808059" y="1925636"/>
            <a:ext cx="2034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9" name="Content Placeholder 2">
            <a:extLst>
              <a:ext uri="{FF2B5EF4-FFF2-40B4-BE49-F238E27FC236}">
                <a16:creationId xmlns:a16="http://schemas.microsoft.com/office/drawing/2014/main" id="{250D3F88-0323-4B6F-A103-01F202829C35}"/>
              </a:ext>
            </a:extLst>
          </p:cNvPr>
          <p:cNvSpPr>
            <a:spLocks noGrp="1"/>
          </p:cNvSpPr>
          <p:nvPr>
            <p:ph idx="15"/>
          </p:nvPr>
        </p:nvSpPr>
        <p:spPr>
          <a:xfrm>
            <a:off x="9780175" y="1925635"/>
            <a:ext cx="2034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0" name="Content Placeholder 8">
            <a:extLst>
              <a:ext uri="{FF2B5EF4-FFF2-40B4-BE49-F238E27FC236}">
                <a16:creationId xmlns:a16="http://schemas.microsoft.com/office/drawing/2014/main" id="{91B5C024-3D37-40F2-9B81-1690BB319147}"/>
              </a:ext>
            </a:extLst>
          </p:cNvPr>
          <p:cNvSpPr>
            <a:spLocks noGrp="1"/>
          </p:cNvSpPr>
          <p:nvPr>
            <p:ph sz="quarter" idx="16" hasCustomPrompt="1"/>
          </p:nvPr>
        </p:nvSpPr>
        <p:spPr>
          <a:xfrm>
            <a:off x="377825" y="1925638"/>
            <a:ext cx="589379" cy="854075"/>
          </a:xfrm>
          <a:prstGeom prst="rect">
            <a:avLst/>
          </a:prstGeom>
        </p:spPr>
        <p:txBody>
          <a:bodyPr/>
          <a:lstStyle>
            <a:lvl1pPr>
              <a:defRPr sz="2750">
                <a:latin typeface="+mj-lt"/>
              </a:defRPr>
            </a:lvl1pPr>
          </a:lstStyle>
          <a:p>
            <a:pPr lvl="0"/>
            <a:r>
              <a:rPr lang="en-US" dirty="0"/>
              <a:t>0.</a:t>
            </a:r>
            <a:endParaRPr lang="en-GB" dirty="0"/>
          </a:p>
        </p:txBody>
      </p:sp>
      <p:sp>
        <p:nvSpPr>
          <p:cNvPr id="11" name="Content Placeholder 8">
            <a:extLst>
              <a:ext uri="{FF2B5EF4-FFF2-40B4-BE49-F238E27FC236}">
                <a16:creationId xmlns:a16="http://schemas.microsoft.com/office/drawing/2014/main" id="{521F0D55-5210-49B5-B56F-CE30A8FB3C35}"/>
              </a:ext>
            </a:extLst>
          </p:cNvPr>
          <p:cNvSpPr>
            <a:spLocks noGrp="1"/>
          </p:cNvSpPr>
          <p:nvPr>
            <p:ph sz="quarter" idx="17" hasCustomPrompt="1"/>
          </p:nvPr>
        </p:nvSpPr>
        <p:spPr>
          <a:xfrm>
            <a:off x="3348187" y="1925635"/>
            <a:ext cx="589379" cy="854075"/>
          </a:xfrm>
          <a:prstGeom prst="rect">
            <a:avLst/>
          </a:prstGeom>
        </p:spPr>
        <p:txBody>
          <a:bodyPr/>
          <a:lstStyle>
            <a:lvl1pPr>
              <a:defRPr sz="2750">
                <a:latin typeface="+mj-lt"/>
              </a:defRPr>
            </a:lvl1pPr>
          </a:lstStyle>
          <a:p>
            <a:pPr lvl="0"/>
            <a:r>
              <a:rPr lang="en-US" dirty="0"/>
              <a:t>0.</a:t>
            </a:r>
            <a:endParaRPr lang="en-GB" dirty="0"/>
          </a:p>
        </p:txBody>
      </p:sp>
      <p:sp>
        <p:nvSpPr>
          <p:cNvPr id="12" name="Content Placeholder 8">
            <a:extLst>
              <a:ext uri="{FF2B5EF4-FFF2-40B4-BE49-F238E27FC236}">
                <a16:creationId xmlns:a16="http://schemas.microsoft.com/office/drawing/2014/main" id="{3D09EB75-7828-4D9E-BDD9-CAE3A50CAFEF}"/>
              </a:ext>
            </a:extLst>
          </p:cNvPr>
          <p:cNvSpPr>
            <a:spLocks noGrp="1"/>
          </p:cNvSpPr>
          <p:nvPr>
            <p:ph sz="quarter" idx="18" hasCustomPrompt="1"/>
          </p:nvPr>
        </p:nvSpPr>
        <p:spPr>
          <a:xfrm>
            <a:off x="6318549" y="1925632"/>
            <a:ext cx="589379" cy="854075"/>
          </a:xfrm>
          <a:prstGeom prst="rect">
            <a:avLst/>
          </a:prstGeom>
        </p:spPr>
        <p:txBody>
          <a:bodyPr/>
          <a:lstStyle>
            <a:lvl1pPr>
              <a:defRPr sz="2750">
                <a:latin typeface="+mj-lt"/>
              </a:defRPr>
            </a:lvl1pPr>
          </a:lstStyle>
          <a:p>
            <a:pPr lvl="0"/>
            <a:r>
              <a:rPr lang="en-US" dirty="0"/>
              <a:t>0.</a:t>
            </a:r>
            <a:endParaRPr lang="en-GB" dirty="0"/>
          </a:p>
        </p:txBody>
      </p:sp>
      <p:sp>
        <p:nvSpPr>
          <p:cNvPr id="13" name="Content Placeholder 8">
            <a:extLst>
              <a:ext uri="{FF2B5EF4-FFF2-40B4-BE49-F238E27FC236}">
                <a16:creationId xmlns:a16="http://schemas.microsoft.com/office/drawing/2014/main" id="{029A3F0B-03EF-4E97-80EA-26AA53F30F63}"/>
              </a:ext>
            </a:extLst>
          </p:cNvPr>
          <p:cNvSpPr>
            <a:spLocks noGrp="1"/>
          </p:cNvSpPr>
          <p:nvPr>
            <p:ph sz="quarter" idx="19" hasCustomPrompt="1"/>
          </p:nvPr>
        </p:nvSpPr>
        <p:spPr>
          <a:xfrm>
            <a:off x="9288911" y="1925629"/>
            <a:ext cx="589379" cy="854075"/>
          </a:xfrm>
          <a:prstGeom prst="rect">
            <a:avLst/>
          </a:prstGeo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425014289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ur Column Box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2779714"/>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35484689-AE6E-864F-98D0-FBE196532CB7}"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3271942" y="2779713"/>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6166059" y="2779713"/>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250D3F88-0323-4B6F-A103-01F202829C35}"/>
              </a:ext>
            </a:extLst>
          </p:cNvPr>
          <p:cNvSpPr>
            <a:spLocks noGrp="1"/>
          </p:cNvSpPr>
          <p:nvPr>
            <p:ph idx="15"/>
          </p:nvPr>
        </p:nvSpPr>
        <p:spPr>
          <a:xfrm>
            <a:off x="9060175" y="2779712"/>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14075B33-7825-4C60-862C-61A603CFC785}"/>
              </a:ext>
            </a:extLst>
          </p:cNvPr>
          <p:cNvSpPr>
            <a:spLocks noGrp="1"/>
          </p:cNvSpPr>
          <p:nvPr>
            <p:ph type="body" sz="quarter" idx="16"/>
          </p:nvPr>
        </p:nvSpPr>
        <p:spPr>
          <a:xfrm>
            <a:off x="377825"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2" name="Text Placeholder 10">
            <a:extLst>
              <a:ext uri="{FF2B5EF4-FFF2-40B4-BE49-F238E27FC236}">
                <a16:creationId xmlns:a16="http://schemas.microsoft.com/office/drawing/2014/main" id="{3E2CDC91-E304-418C-A9D7-28AC6287D358}"/>
              </a:ext>
            </a:extLst>
          </p:cNvPr>
          <p:cNvSpPr>
            <a:spLocks noGrp="1"/>
          </p:cNvSpPr>
          <p:nvPr>
            <p:ph type="body" sz="quarter" idx="17"/>
          </p:nvPr>
        </p:nvSpPr>
        <p:spPr>
          <a:xfrm>
            <a:off x="3271629"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3" name="Text Placeholder 10">
            <a:extLst>
              <a:ext uri="{FF2B5EF4-FFF2-40B4-BE49-F238E27FC236}">
                <a16:creationId xmlns:a16="http://schemas.microsoft.com/office/drawing/2014/main" id="{6E66F7D4-5CDC-4402-A280-84C231E68B2A}"/>
              </a:ext>
            </a:extLst>
          </p:cNvPr>
          <p:cNvSpPr>
            <a:spLocks noGrp="1"/>
          </p:cNvSpPr>
          <p:nvPr>
            <p:ph type="body" sz="quarter" idx="18"/>
          </p:nvPr>
        </p:nvSpPr>
        <p:spPr>
          <a:xfrm>
            <a:off x="6165433"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C7CB55E-AF72-47A4-A35E-3697A3A87708}"/>
              </a:ext>
            </a:extLst>
          </p:cNvPr>
          <p:cNvSpPr>
            <a:spLocks noGrp="1"/>
          </p:cNvSpPr>
          <p:nvPr>
            <p:ph type="body" sz="quarter" idx="19"/>
          </p:nvPr>
        </p:nvSpPr>
        <p:spPr>
          <a:xfrm>
            <a:off x="9059237"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12066687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Content Til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80BA-CC8A-4013-9EA0-65BE6D1C6B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E5952D-165E-4422-B6F7-2DAF938002CF}"/>
              </a:ext>
            </a:extLst>
          </p:cNvPr>
          <p:cNvSpPr>
            <a:spLocks noGrp="1"/>
          </p:cNvSpPr>
          <p:nvPr>
            <p:ph type="dt" sz="half" idx="10"/>
          </p:nvPr>
        </p:nvSpPr>
        <p:spPr/>
        <p:txBody>
          <a:bodyPr/>
          <a:lstStyle/>
          <a:p>
            <a:fld id="{93F15A63-0F3E-7541-989F-B6BB8268B701}" type="datetime4">
              <a:rPr lang="en-US" smtClean="0"/>
              <a:t>December 5, 2023</a:t>
            </a:fld>
            <a:endParaRPr lang="en-GB"/>
          </a:p>
        </p:txBody>
      </p:sp>
      <p:sp>
        <p:nvSpPr>
          <p:cNvPr id="4" name="Footer Placeholder 3">
            <a:extLst>
              <a:ext uri="{FF2B5EF4-FFF2-40B4-BE49-F238E27FC236}">
                <a16:creationId xmlns:a16="http://schemas.microsoft.com/office/drawing/2014/main" id="{C208CF89-19F1-4619-8CFD-0159853672F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54262D2-A268-4FAE-B4EE-0E28085AFB8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Text Placeholder 6">
            <a:extLst>
              <a:ext uri="{FF2B5EF4-FFF2-40B4-BE49-F238E27FC236}">
                <a16:creationId xmlns:a16="http://schemas.microsoft.com/office/drawing/2014/main" id="{A3A7D77E-10EA-40B5-8684-ECAAEB1099ED}"/>
              </a:ext>
            </a:extLst>
          </p:cNvPr>
          <p:cNvSpPr>
            <a:spLocks noGrp="1"/>
          </p:cNvSpPr>
          <p:nvPr>
            <p:ph type="body" sz="quarter" idx="13"/>
          </p:nvPr>
        </p:nvSpPr>
        <p:spPr>
          <a:xfrm>
            <a:off x="377825" y="1925637"/>
            <a:ext cx="5488744" cy="1869979"/>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GB"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dirty="0"/>
          </a:p>
        </p:txBody>
      </p:sp>
      <p:cxnSp>
        <p:nvCxnSpPr>
          <p:cNvPr id="8" name="Straight Connector 7">
            <a:extLst>
              <a:ext uri="{FF2B5EF4-FFF2-40B4-BE49-F238E27FC236}">
                <a16:creationId xmlns:a16="http://schemas.microsoft.com/office/drawing/2014/main" id="{A3B90707-AB72-4BDF-AD03-5CEFF13586D8}"/>
              </a:ext>
            </a:extLst>
          </p:cNvPr>
          <p:cNvCxnSpPr>
            <a:cxnSpLocks/>
          </p:cNvCxnSpPr>
          <p:nvPr userDrawn="1"/>
        </p:nvCxnSpPr>
        <p:spPr>
          <a:xfrm>
            <a:off x="6096000" y="1925638"/>
            <a:ext cx="0" cy="4456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EA5DCD-04DC-4410-9C6C-9AFCE3FEC069}"/>
              </a:ext>
            </a:extLst>
          </p:cNvPr>
          <p:cNvCxnSpPr>
            <a:cxnSpLocks/>
          </p:cNvCxnSpPr>
          <p:nvPr userDrawn="1"/>
        </p:nvCxnSpPr>
        <p:spPr>
          <a:xfrm>
            <a:off x="6325431" y="4153694"/>
            <a:ext cx="549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D8F22CA-E663-4B76-9B81-CB354FFB6727}"/>
              </a:ext>
            </a:extLst>
          </p:cNvPr>
          <p:cNvCxnSpPr>
            <a:cxnSpLocks/>
          </p:cNvCxnSpPr>
          <p:nvPr userDrawn="1"/>
        </p:nvCxnSpPr>
        <p:spPr>
          <a:xfrm>
            <a:off x="377824" y="4153694"/>
            <a:ext cx="549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8E28A2BE-C86F-4838-BC49-91E5E5418EBA}"/>
              </a:ext>
            </a:extLst>
          </p:cNvPr>
          <p:cNvSpPr>
            <a:spLocks noGrp="1"/>
          </p:cNvSpPr>
          <p:nvPr>
            <p:ph type="body" sz="quarter" idx="14"/>
          </p:nvPr>
        </p:nvSpPr>
        <p:spPr>
          <a:xfrm>
            <a:off x="377825" y="4381945"/>
            <a:ext cx="5488744" cy="1869979"/>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GB"/>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a:p>
        </p:txBody>
      </p:sp>
      <p:sp>
        <p:nvSpPr>
          <p:cNvPr id="14" name="Text Placeholder 6">
            <a:extLst>
              <a:ext uri="{FF2B5EF4-FFF2-40B4-BE49-F238E27FC236}">
                <a16:creationId xmlns:a16="http://schemas.microsoft.com/office/drawing/2014/main" id="{8D42EF75-B0F1-4A74-B0FB-F2AF125C263A}"/>
              </a:ext>
            </a:extLst>
          </p:cNvPr>
          <p:cNvSpPr>
            <a:spLocks noGrp="1"/>
          </p:cNvSpPr>
          <p:nvPr>
            <p:ph type="body" sz="quarter" idx="15"/>
          </p:nvPr>
        </p:nvSpPr>
        <p:spPr>
          <a:xfrm>
            <a:off x="6324177" y="1925638"/>
            <a:ext cx="5488744" cy="1869979"/>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GB"/>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a:p>
        </p:txBody>
      </p:sp>
      <p:sp>
        <p:nvSpPr>
          <p:cNvPr id="15" name="Text Placeholder 6">
            <a:extLst>
              <a:ext uri="{FF2B5EF4-FFF2-40B4-BE49-F238E27FC236}">
                <a16:creationId xmlns:a16="http://schemas.microsoft.com/office/drawing/2014/main" id="{2E0D7A43-F952-4A55-9F18-63C521552284}"/>
              </a:ext>
            </a:extLst>
          </p:cNvPr>
          <p:cNvSpPr>
            <a:spLocks noGrp="1"/>
          </p:cNvSpPr>
          <p:nvPr>
            <p:ph type="body" sz="quarter" idx="16"/>
          </p:nvPr>
        </p:nvSpPr>
        <p:spPr>
          <a:xfrm>
            <a:off x="6324177" y="4381946"/>
            <a:ext cx="5488744" cy="1869979"/>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GB"/>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a:p>
        </p:txBody>
      </p:sp>
    </p:spTree>
    <p:extLst>
      <p:ext uri="{BB962C8B-B14F-4D97-AF65-F5344CB8AC3E}">
        <p14:creationId xmlns:p14="http://schemas.microsoft.com/office/powerpoint/2010/main" val="168920450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ur Content Tiled Inden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80BA-CC8A-4013-9EA0-65BE6D1C6B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E5952D-165E-4422-B6F7-2DAF938002CF}"/>
              </a:ext>
            </a:extLst>
          </p:cNvPr>
          <p:cNvSpPr>
            <a:spLocks noGrp="1"/>
          </p:cNvSpPr>
          <p:nvPr>
            <p:ph type="dt" sz="half" idx="10"/>
          </p:nvPr>
        </p:nvSpPr>
        <p:spPr/>
        <p:txBody>
          <a:bodyPr/>
          <a:lstStyle/>
          <a:p>
            <a:fld id="{7EEE2310-EF22-DB42-8D0E-326FE67C5C6E}" type="datetime4">
              <a:rPr lang="en-US" smtClean="0"/>
              <a:t>December 5, 2023</a:t>
            </a:fld>
            <a:endParaRPr lang="en-GB"/>
          </a:p>
        </p:txBody>
      </p:sp>
      <p:sp>
        <p:nvSpPr>
          <p:cNvPr id="4" name="Footer Placeholder 3">
            <a:extLst>
              <a:ext uri="{FF2B5EF4-FFF2-40B4-BE49-F238E27FC236}">
                <a16:creationId xmlns:a16="http://schemas.microsoft.com/office/drawing/2014/main" id="{C208CF89-19F1-4619-8CFD-0159853672F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54262D2-A268-4FAE-B4EE-0E28085AFB8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Text Placeholder 6">
            <a:extLst>
              <a:ext uri="{FF2B5EF4-FFF2-40B4-BE49-F238E27FC236}">
                <a16:creationId xmlns:a16="http://schemas.microsoft.com/office/drawing/2014/main" id="{A3A7D77E-10EA-40B5-8684-ECAAEB1099ED}"/>
              </a:ext>
            </a:extLst>
          </p:cNvPr>
          <p:cNvSpPr>
            <a:spLocks noGrp="1"/>
          </p:cNvSpPr>
          <p:nvPr>
            <p:ph type="body" sz="quarter" idx="13"/>
          </p:nvPr>
        </p:nvSpPr>
        <p:spPr>
          <a:xfrm>
            <a:off x="759127" y="1925637"/>
            <a:ext cx="5107442" cy="1869979"/>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GB"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dirty="0"/>
          </a:p>
        </p:txBody>
      </p:sp>
      <p:sp>
        <p:nvSpPr>
          <p:cNvPr id="13" name="Text Placeholder 6">
            <a:extLst>
              <a:ext uri="{FF2B5EF4-FFF2-40B4-BE49-F238E27FC236}">
                <a16:creationId xmlns:a16="http://schemas.microsoft.com/office/drawing/2014/main" id="{8E28A2BE-C86F-4838-BC49-91E5E5418EBA}"/>
              </a:ext>
            </a:extLst>
          </p:cNvPr>
          <p:cNvSpPr>
            <a:spLocks noGrp="1"/>
          </p:cNvSpPr>
          <p:nvPr>
            <p:ph type="body" sz="quarter" idx="14"/>
          </p:nvPr>
        </p:nvSpPr>
        <p:spPr>
          <a:xfrm>
            <a:off x="759127" y="4381945"/>
            <a:ext cx="5107442" cy="1869979"/>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GB"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dirty="0"/>
          </a:p>
        </p:txBody>
      </p:sp>
      <p:sp>
        <p:nvSpPr>
          <p:cNvPr id="14" name="Text Placeholder 6">
            <a:extLst>
              <a:ext uri="{FF2B5EF4-FFF2-40B4-BE49-F238E27FC236}">
                <a16:creationId xmlns:a16="http://schemas.microsoft.com/office/drawing/2014/main" id="{8D42EF75-B0F1-4A74-B0FB-F2AF125C263A}"/>
              </a:ext>
            </a:extLst>
          </p:cNvPr>
          <p:cNvSpPr>
            <a:spLocks noGrp="1"/>
          </p:cNvSpPr>
          <p:nvPr>
            <p:ph type="body" sz="quarter" idx="15"/>
          </p:nvPr>
        </p:nvSpPr>
        <p:spPr>
          <a:xfrm>
            <a:off x="6705479" y="1925638"/>
            <a:ext cx="5107442" cy="1869979"/>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GB"/>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a:p>
        </p:txBody>
      </p:sp>
      <p:sp>
        <p:nvSpPr>
          <p:cNvPr id="15" name="Text Placeholder 6">
            <a:extLst>
              <a:ext uri="{FF2B5EF4-FFF2-40B4-BE49-F238E27FC236}">
                <a16:creationId xmlns:a16="http://schemas.microsoft.com/office/drawing/2014/main" id="{2E0D7A43-F952-4A55-9F18-63C521552284}"/>
              </a:ext>
            </a:extLst>
          </p:cNvPr>
          <p:cNvSpPr>
            <a:spLocks noGrp="1"/>
          </p:cNvSpPr>
          <p:nvPr>
            <p:ph type="body" sz="quarter" idx="16"/>
          </p:nvPr>
        </p:nvSpPr>
        <p:spPr>
          <a:xfrm>
            <a:off x="6705479" y="4381946"/>
            <a:ext cx="5107442" cy="1869979"/>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GB"/>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GB"/>
          </a:p>
        </p:txBody>
      </p:sp>
      <p:sp>
        <p:nvSpPr>
          <p:cNvPr id="16" name="Content Placeholder 8">
            <a:extLst>
              <a:ext uri="{FF2B5EF4-FFF2-40B4-BE49-F238E27FC236}">
                <a16:creationId xmlns:a16="http://schemas.microsoft.com/office/drawing/2014/main" id="{8574B2E4-A6F8-41FA-8F1F-ECC21521DE34}"/>
              </a:ext>
            </a:extLst>
          </p:cNvPr>
          <p:cNvSpPr>
            <a:spLocks noGrp="1"/>
          </p:cNvSpPr>
          <p:nvPr>
            <p:ph sz="quarter" idx="17" hasCustomPrompt="1"/>
          </p:nvPr>
        </p:nvSpPr>
        <p:spPr>
          <a:xfrm>
            <a:off x="377826" y="1925638"/>
            <a:ext cx="506112" cy="854075"/>
          </a:xfrm>
          <a:prstGeom prst="rect">
            <a:avLst/>
          </a:prstGeom>
        </p:spPr>
        <p:txBody>
          <a:bodyPr/>
          <a:lstStyle>
            <a:lvl1pPr>
              <a:defRPr sz="2750">
                <a:latin typeface="+mj-lt"/>
              </a:defRPr>
            </a:lvl1pPr>
          </a:lstStyle>
          <a:p>
            <a:pPr lvl="0"/>
            <a:r>
              <a:rPr lang="en-US" dirty="0"/>
              <a:t>0.</a:t>
            </a:r>
            <a:endParaRPr lang="en-GB" dirty="0"/>
          </a:p>
        </p:txBody>
      </p:sp>
      <p:sp>
        <p:nvSpPr>
          <p:cNvPr id="17" name="Content Placeholder 8">
            <a:extLst>
              <a:ext uri="{FF2B5EF4-FFF2-40B4-BE49-F238E27FC236}">
                <a16:creationId xmlns:a16="http://schemas.microsoft.com/office/drawing/2014/main" id="{EF4EAA21-6775-4363-955A-9F4F38C86AA3}"/>
              </a:ext>
            </a:extLst>
          </p:cNvPr>
          <p:cNvSpPr>
            <a:spLocks noGrp="1"/>
          </p:cNvSpPr>
          <p:nvPr>
            <p:ph sz="quarter" idx="18" hasCustomPrompt="1"/>
          </p:nvPr>
        </p:nvSpPr>
        <p:spPr>
          <a:xfrm>
            <a:off x="6324179" y="1925638"/>
            <a:ext cx="506112" cy="854075"/>
          </a:xfrm>
          <a:prstGeom prst="rect">
            <a:avLst/>
          </a:prstGeom>
        </p:spPr>
        <p:txBody>
          <a:bodyPr/>
          <a:lstStyle>
            <a:lvl1pPr>
              <a:defRPr sz="2750">
                <a:latin typeface="+mj-lt"/>
              </a:defRPr>
            </a:lvl1pPr>
          </a:lstStyle>
          <a:p>
            <a:pPr lvl="0"/>
            <a:r>
              <a:rPr lang="en-US" dirty="0"/>
              <a:t>0.</a:t>
            </a:r>
            <a:endParaRPr lang="en-GB" dirty="0"/>
          </a:p>
        </p:txBody>
      </p:sp>
      <p:sp>
        <p:nvSpPr>
          <p:cNvPr id="18" name="Content Placeholder 8">
            <a:extLst>
              <a:ext uri="{FF2B5EF4-FFF2-40B4-BE49-F238E27FC236}">
                <a16:creationId xmlns:a16="http://schemas.microsoft.com/office/drawing/2014/main" id="{1FCF0DB0-8AF6-4AF8-9F54-BB3F00A84188}"/>
              </a:ext>
            </a:extLst>
          </p:cNvPr>
          <p:cNvSpPr>
            <a:spLocks noGrp="1"/>
          </p:cNvSpPr>
          <p:nvPr>
            <p:ph sz="quarter" idx="19" hasCustomPrompt="1"/>
          </p:nvPr>
        </p:nvSpPr>
        <p:spPr>
          <a:xfrm>
            <a:off x="377826" y="4381945"/>
            <a:ext cx="506112" cy="854075"/>
          </a:xfrm>
          <a:prstGeom prst="rect">
            <a:avLst/>
          </a:prstGeom>
        </p:spPr>
        <p:txBody>
          <a:bodyPr/>
          <a:lstStyle>
            <a:lvl1pPr>
              <a:defRPr sz="2750">
                <a:latin typeface="+mj-lt"/>
              </a:defRPr>
            </a:lvl1pPr>
          </a:lstStyle>
          <a:p>
            <a:pPr lvl="0"/>
            <a:r>
              <a:rPr lang="en-US" dirty="0"/>
              <a:t>0.</a:t>
            </a:r>
            <a:endParaRPr lang="en-GB" dirty="0"/>
          </a:p>
        </p:txBody>
      </p:sp>
      <p:sp>
        <p:nvSpPr>
          <p:cNvPr id="19" name="Content Placeholder 8">
            <a:extLst>
              <a:ext uri="{FF2B5EF4-FFF2-40B4-BE49-F238E27FC236}">
                <a16:creationId xmlns:a16="http://schemas.microsoft.com/office/drawing/2014/main" id="{BEBAAB19-15C5-44ED-923E-1ADCA4C004F7}"/>
              </a:ext>
            </a:extLst>
          </p:cNvPr>
          <p:cNvSpPr>
            <a:spLocks noGrp="1"/>
          </p:cNvSpPr>
          <p:nvPr>
            <p:ph sz="quarter" idx="20" hasCustomPrompt="1"/>
          </p:nvPr>
        </p:nvSpPr>
        <p:spPr>
          <a:xfrm>
            <a:off x="6324179" y="4381944"/>
            <a:ext cx="506112" cy="854075"/>
          </a:xfrm>
          <a:prstGeom prst="rect">
            <a:avLst/>
          </a:prstGeom>
        </p:spPr>
        <p:txBody>
          <a:bodyPr/>
          <a:lstStyle>
            <a:lvl1pPr>
              <a:defRPr sz="2750">
                <a:latin typeface="+mj-lt"/>
              </a:defRPr>
            </a:lvl1pPr>
          </a:lstStyle>
          <a:p>
            <a:pPr lvl="0"/>
            <a:r>
              <a:rPr lang="en-US" dirty="0"/>
              <a:t>0.</a:t>
            </a:r>
            <a:endParaRPr lang="en-GB" dirty="0"/>
          </a:p>
        </p:txBody>
      </p:sp>
    </p:spTree>
    <p:extLst>
      <p:ext uri="{BB962C8B-B14F-4D97-AF65-F5344CB8AC3E}">
        <p14:creationId xmlns:p14="http://schemas.microsoft.com/office/powerpoint/2010/main" val="319481269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6"/>
            <a:ext cx="11436350" cy="4456111"/>
          </a:xfrm>
          <a:prstGeom prst="rect">
            <a:avLst/>
          </a:prstGeom>
        </p:spPr>
        <p:txBody>
          <a:bodyPr/>
          <a:lstStyle>
            <a:lvl1pPr marL="342900" indent="-342900">
              <a:lnSpc>
                <a:spcPct val="100000"/>
              </a:lnSpc>
              <a:spcBef>
                <a:spcPts val="1600"/>
              </a:spcBef>
              <a:spcAft>
                <a:spcPts val="1600"/>
              </a:spcAft>
              <a:buFont typeface="+mj-lt"/>
              <a:buAutoNum type="arabicPeriod"/>
              <a:defRPr sz="1600"/>
            </a:lvl1pPr>
            <a:lvl2pPr marL="342900" indent="-342900">
              <a:lnSpc>
                <a:spcPct val="100000"/>
              </a:lnSpc>
              <a:spcBef>
                <a:spcPts val="1600"/>
              </a:spcBef>
              <a:spcAft>
                <a:spcPts val="1600"/>
              </a:spcAft>
              <a:buFont typeface="+mj-lt"/>
              <a:buAutoNum type="arabicPeriod"/>
              <a:defRPr sz="1600">
                <a:solidFill>
                  <a:schemeClr val="bg1">
                    <a:lumMod val="85000"/>
                  </a:schemeClr>
                </a:solidFill>
              </a:defRPr>
            </a:lvl2pPr>
            <a:lvl3pPr marL="342900" indent="-342900">
              <a:lnSpc>
                <a:spcPct val="100000"/>
              </a:lnSpc>
              <a:spcBef>
                <a:spcPts val="1600"/>
              </a:spcBef>
              <a:spcAft>
                <a:spcPts val="1600"/>
              </a:spcAft>
              <a:buFont typeface="+mj-lt"/>
              <a:buAutoNum type="arabicPeriod"/>
              <a:defRPr sz="1600" b="1">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CA95877B-9B68-6D4A-BCF8-960EAC37048D}"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352269889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Column with Sub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3981600"/>
            <a:ext cx="3607594" cy="2400150"/>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p:txBody>
          <a:bodyPr/>
          <a:lstStyle/>
          <a:p>
            <a:fld id="{C0F96CCB-2F86-FB47-9487-506B4DB47B74}"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4292203" y="3981600"/>
            <a:ext cx="3607594" cy="240015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8206581" y="3981600"/>
            <a:ext cx="3607594" cy="240015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10" name="Text Placeholder 9">
            <a:extLst>
              <a:ext uri="{FF2B5EF4-FFF2-40B4-BE49-F238E27FC236}">
                <a16:creationId xmlns:a16="http://schemas.microsoft.com/office/drawing/2014/main" id="{F9EA4881-2F50-4460-9F83-A86DF033A165}"/>
              </a:ext>
            </a:extLst>
          </p:cNvPr>
          <p:cNvSpPr>
            <a:spLocks noGrp="1"/>
          </p:cNvSpPr>
          <p:nvPr>
            <p:ph type="body" sz="quarter" idx="15"/>
          </p:nvPr>
        </p:nvSpPr>
        <p:spPr>
          <a:xfrm>
            <a:off x="377825" y="1934308"/>
            <a:ext cx="11436350" cy="1730437"/>
          </a:xfrm>
          <a:prstGeom prst="rect">
            <a:avLst/>
          </a:prstGeom>
        </p:spPr>
        <p:txBody>
          <a:bodyPr/>
          <a:lstStyle>
            <a:lvl1pPr>
              <a:lnSpc>
                <a:spcPct val="85000"/>
              </a:lnSpc>
              <a:spcAft>
                <a:spcPts val="0"/>
              </a:spcAft>
              <a:defRPr sz="60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419647737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25200" y="1925638"/>
            <a:ext cx="4588975" cy="3537744"/>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7D30181E-1562-794C-97AC-863F5C46B16E}"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377825" y="1925638"/>
            <a:ext cx="5718175" cy="3537744"/>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1993160231"/>
      </p:ext>
    </p:extLst>
  </p:cSld>
  <p:clrMapOvr>
    <a:masterClrMapping/>
  </p:clrMapOvr>
  <p:transition>
    <p:fade/>
  </p:transition>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2439194"/>
            <a:ext cx="4246200" cy="3024188"/>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5A566A35-143B-C74F-8812-12406DE193EE}"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6252175" y="2439194"/>
            <a:ext cx="5562000" cy="3024188"/>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3629328452"/>
      </p:ext>
    </p:extLst>
  </p:cSld>
  <p:clrMapOvr>
    <a:masterClrMapping/>
  </p:clrMapOvr>
  <p:transition>
    <p:fade/>
  </p:transition>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and Two Images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25200" y="1925637"/>
            <a:ext cx="4588975" cy="360180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CD077600-63C6-224A-844E-432091F8FAD3}"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377825" y="1925638"/>
            <a:ext cx="3607200" cy="1981800"/>
          </a:xfrm>
          <a:prstGeom prst="rect">
            <a:avLst/>
          </a:prstGeom>
          <a:solidFill>
            <a:schemeClr val="bg1">
              <a:lumMod val="85000"/>
            </a:schemeClr>
          </a:solidFill>
        </p:spPr>
        <p:txBody>
          <a:bodyPr/>
          <a:lstStyle/>
          <a:p>
            <a:r>
              <a:rPr lang="en-US"/>
              <a:t>Click icon to add picture</a:t>
            </a:r>
            <a:endParaRPr lang="en-GB"/>
          </a:p>
        </p:txBody>
      </p:sp>
      <p:sp>
        <p:nvSpPr>
          <p:cNvPr id="8" name="Picture Placeholder 8">
            <a:extLst>
              <a:ext uri="{FF2B5EF4-FFF2-40B4-BE49-F238E27FC236}">
                <a16:creationId xmlns:a16="http://schemas.microsoft.com/office/drawing/2014/main" id="{373D2010-09BB-46C7-9406-54716849AF80}"/>
              </a:ext>
            </a:extLst>
          </p:cNvPr>
          <p:cNvSpPr>
            <a:spLocks noGrp="1"/>
          </p:cNvSpPr>
          <p:nvPr>
            <p:ph type="pic" sz="quarter" idx="14"/>
          </p:nvPr>
        </p:nvSpPr>
        <p:spPr>
          <a:xfrm>
            <a:off x="3985419" y="3907438"/>
            <a:ext cx="2260800" cy="1620000"/>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3756537819"/>
      </p:ext>
    </p:extLst>
  </p:cSld>
  <p:clrMapOvr>
    <a:masterClrMapping/>
  </p:clrMapOvr>
  <p:transition>
    <p:fade/>
  </p:transition>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and Two Images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7825" y="1925637"/>
            <a:ext cx="4588975" cy="360180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5" name="Date Placeholder 4"/>
          <p:cNvSpPr>
            <a:spLocks noGrp="1"/>
          </p:cNvSpPr>
          <p:nvPr>
            <p:ph type="dt" sz="half" idx="10"/>
          </p:nvPr>
        </p:nvSpPr>
        <p:spPr/>
        <p:txBody>
          <a:bodyPr/>
          <a:lstStyle/>
          <a:p>
            <a:fld id="{F03B8D0D-AAA4-044B-9BDD-77A9840047A1}" type="datetime4">
              <a:rPr lang="en-US" smtClean="0"/>
              <a:t>December 5, 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CC380D-5F44-41E8-971E-CDD19ED6F8E3}" type="slidenum">
              <a:rPr lang="en-GB" smtClean="0"/>
              <a:t>‹#›</a:t>
            </a:fld>
            <a:endParaRPr lang="en-GB"/>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8205788" y="1925638"/>
            <a:ext cx="3607200" cy="1981800"/>
          </a:xfrm>
          <a:prstGeom prst="rect">
            <a:avLst/>
          </a:prstGeom>
          <a:solidFill>
            <a:schemeClr val="bg1">
              <a:lumMod val="85000"/>
            </a:schemeClr>
          </a:solidFill>
        </p:spPr>
        <p:txBody>
          <a:bodyPr/>
          <a:lstStyle/>
          <a:p>
            <a:r>
              <a:rPr lang="en-US"/>
              <a:t>Click icon to add picture</a:t>
            </a:r>
            <a:endParaRPr lang="en-GB"/>
          </a:p>
        </p:txBody>
      </p:sp>
      <p:sp>
        <p:nvSpPr>
          <p:cNvPr id="8" name="Picture Placeholder 8">
            <a:extLst>
              <a:ext uri="{FF2B5EF4-FFF2-40B4-BE49-F238E27FC236}">
                <a16:creationId xmlns:a16="http://schemas.microsoft.com/office/drawing/2014/main" id="{373D2010-09BB-46C7-9406-54716849AF80}"/>
              </a:ext>
            </a:extLst>
          </p:cNvPr>
          <p:cNvSpPr>
            <a:spLocks noGrp="1"/>
          </p:cNvSpPr>
          <p:nvPr>
            <p:ph type="pic" sz="quarter" idx="14"/>
          </p:nvPr>
        </p:nvSpPr>
        <p:spPr>
          <a:xfrm>
            <a:off x="5944988" y="3907438"/>
            <a:ext cx="2260800" cy="1620000"/>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651961273"/>
      </p:ext>
    </p:extLst>
  </p:cSld>
  <p:clrMapOvr>
    <a:masterClrMapping/>
  </p:clrMapOvr>
  <p:transition>
    <p:fade/>
  </p:transition>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allout/Quot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0AEE9-0A7F-4479-B507-8B8082AFB159}"/>
              </a:ext>
            </a:extLst>
          </p:cNvPr>
          <p:cNvSpPr>
            <a:spLocks noGrp="1"/>
          </p:cNvSpPr>
          <p:nvPr>
            <p:ph type="title"/>
          </p:nvPr>
        </p:nvSpPr>
        <p:spPr>
          <a:xfrm>
            <a:off x="377825" y="1227932"/>
            <a:ext cx="9445752" cy="4265503"/>
          </a:xfrm>
        </p:spPr>
        <p:txBody>
          <a:bodyPr anchor="t"/>
          <a:lstStyle>
            <a:lvl1pPr>
              <a:defRPr sz="3600">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5D2A2D68-35A0-4566-A489-A0DCE0C90D34}"/>
              </a:ext>
            </a:extLst>
          </p:cNvPr>
          <p:cNvSpPr>
            <a:spLocks noGrp="1"/>
          </p:cNvSpPr>
          <p:nvPr>
            <p:ph type="dt" sz="half" idx="10"/>
          </p:nvPr>
        </p:nvSpPr>
        <p:spPr/>
        <p:txBody>
          <a:bodyPr/>
          <a:lstStyle/>
          <a:p>
            <a:fld id="{E29BBDF1-54A0-7848-BE17-E8C09DD7D4B5}" type="datetime4">
              <a:rPr lang="en-US" smtClean="0"/>
              <a:t>December 5, 2023</a:t>
            </a:fld>
            <a:endParaRPr lang="en-GB"/>
          </a:p>
        </p:txBody>
      </p:sp>
      <p:sp>
        <p:nvSpPr>
          <p:cNvPr id="4" name="Footer Placeholder 3">
            <a:extLst>
              <a:ext uri="{FF2B5EF4-FFF2-40B4-BE49-F238E27FC236}">
                <a16:creationId xmlns:a16="http://schemas.microsoft.com/office/drawing/2014/main" id="{6FE03DFB-39D8-48D7-A3E4-B542813DF43D}"/>
              </a:ext>
            </a:extLst>
          </p:cNvPr>
          <p:cNvSpPr>
            <a:spLocks noGrp="1"/>
          </p:cNvSpPr>
          <p:nvPr>
            <p:ph type="ftr" sz="quarter" idx="11"/>
          </p:nvPr>
        </p:nvSpPr>
        <p:spPr/>
        <p:txBody>
          <a:bodyPr/>
          <a:lstStyle>
            <a:lvl1pPr>
              <a:defRPr>
                <a:solidFill>
                  <a:srgbClr val="9EA7B3"/>
                </a:solidFill>
              </a:defRPr>
            </a:lvl1pPr>
          </a:lstStyle>
          <a:p>
            <a:endParaRPr lang="en-GB" dirty="0"/>
          </a:p>
        </p:txBody>
      </p:sp>
      <p:sp>
        <p:nvSpPr>
          <p:cNvPr id="5" name="Slide Number Placeholder 4">
            <a:extLst>
              <a:ext uri="{FF2B5EF4-FFF2-40B4-BE49-F238E27FC236}">
                <a16:creationId xmlns:a16="http://schemas.microsoft.com/office/drawing/2014/main" id="{DB422642-328A-4E13-BB21-565845D77077}"/>
              </a:ext>
            </a:extLst>
          </p:cNvPr>
          <p:cNvSpPr>
            <a:spLocks noGrp="1"/>
          </p:cNvSpPr>
          <p:nvPr>
            <p:ph type="sldNum" sz="quarter" idx="12"/>
          </p:nvPr>
        </p:nvSpPr>
        <p:spPr/>
        <p:txBody>
          <a:bodyPr/>
          <a:lstStyle/>
          <a:p>
            <a:fld id="{29CC380D-5F44-41E8-971E-CDD19ED6F8E3}" type="slidenum">
              <a:rPr lang="en-GB" smtClean="0"/>
              <a:pPr/>
              <a:t>‹#›</a:t>
            </a:fld>
            <a:endParaRPr lang="en-GB"/>
          </a:p>
        </p:txBody>
      </p:sp>
      <p:pic>
        <p:nvPicPr>
          <p:cNvPr id="8" name="Picture 7">
            <a:extLst>
              <a:ext uri="{FF2B5EF4-FFF2-40B4-BE49-F238E27FC236}">
                <a16:creationId xmlns:a16="http://schemas.microsoft.com/office/drawing/2014/main" id="{D8D4D95E-5963-284B-AE1E-64FFFD07DA29}"/>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115146382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9445752" cy="2152469"/>
          </a:xfrm>
        </p:spPr>
        <p:txBody>
          <a:bodyPr anchor="b"/>
          <a:lstStyle>
            <a:lvl1pPr>
              <a:defRPr sz="575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9445752"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884D7A4D-7018-0A48-8987-4BFB6342C803}"/>
              </a:ext>
            </a:extLst>
          </p:cNvPr>
          <p:cNvSpPr>
            <a:spLocks noGrp="1"/>
          </p:cNvSpPr>
          <p:nvPr>
            <p:ph type="dt" sz="half" idx="10"/>
          </p:nvPr>
        </p:nvSpPr>
        <p:spPr/>
        <p:txBody>
          <a:bodyPr/>
          <a:lstStyle/>
          <a:p>
            <a:fld id="{CFCEC296-2E91-F64C-A658-5F722A92785C}" type="datetime4">
              <a:rPr lang="en-US" smtClean="0"/>
              <a:t>December 5, 2023</a:t>
            </a:fld>
            <a:endParaRPr lang="en-GB"/>
          </a:p>
        </p:txBody>
      </p:sp>
      <p:sp>
        <p:nvSpPr>
          <p:cNvPr id="9" name="Footer Placeholder 8">
            <a:extLst>
              <a:ext uri="{FF2B5EF4-FFF2-40B4-BE49-F238E27FC236}">
                <a16:creationId xmlns:a16="http://schemas.microsoft.com/office/drawing/2014/main" id="{3AE9DA3B-483B-5046-BCF8-E4117B41B353}"/>
              </a:ext>
            </a:extLst>
          </p:cNvPr>
          <p:cNvSpPr>
            <a:spLocks noGrp="1"/>
          </p:cNvSpPr>
          <p:nvPr>
            <p:ph type="ftr" sz="quarter" idx="11"/>
          </p:nvPr>
        </p:nvSpPr>
        <p:spPr/>
        <p:txBody>
          <a:bodyPr/>
          <a:lstStyle/>
          <a:p>
            <a:endParaRPr lang="en-GB" dirty="0"/>
          </a:p>
        </p:txBody>
      </p:sp>
      <p:sp>
        <p:nvSpPr>
          <p:cNvPr id="10" name="Slide Number Placeholder 9">
            <a:extLst>
              <a:ext uri="{FF2B5EF4-FFF2-40B4-BE49-F238E27FC236}">
                <a16:creationId xmlns:a16="http://schemas.microsoft.com/office/drawing/2014/main" id="{303A7C83-E23B-9145-B016-22F869302240}"/>
              </a:ext>
            </a:extLst>
          </p:cNvPr>
          <p:cNvSpPr>
            <a:spLocks noGrp="1"/>
          </p:cNvSpPr>
          <p:nvPr>
            <p:ph type="sldNum" sz="quarter" idx="12"/>
          </p:nvPr>
        </p:nvSpPr>
        <p:spPr/>
        <p:txBody>
          <a:bodyPr/>
          <a:lstStyle/>
          <a:p>
            <a:fld id="{29CC380D-5F44-41E8-971E-CDD19ED6F8E3}" type="slidenum">
              <a:rPr lang="en-GB" smtClean="0"/>
              <a:pPr/>
              <a:t>‹#›</a:t>
            </a:fld>
            <a:endParaRPr lang="en-GB"/>
          </a:p>
        </p:txBody>
      </p:sp>
      <p:pic>
        <p:nvPicPr>
          <p:cNvPr id="8" name="Picture 7">
            <a:extLst>
              <a:ext uri="{FF2B5EF4-FFF2-40B4-BE49-F238E27FC236}">
                <a16:creationId xmlns:a16="http://schemas.microsoft.com/office/drawing/2014/main" id="{C6A649A3-7811-184E-AF6C-B1FFB4C2CAA5}"/>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225413422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825" y="1228725"/>
            <a:ext cx="9445752" cy="2151675"/>
          </a:xfrm>
        </p:spPr>
        <p:txBody>
          <a:bodyPr anchor="b"/>
          <a:lstStyle>
            <a:lvl1pPr>
              <a:defRPr sz="575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9445752" cy="1500187"/>
          </a:xfrm>
          <a:prstGeom prst="rect">
            <a:avLst/>
          </a:prstGeom>
        </p:spPr>
        <p:txBody>
          <a:bodyPr/>
          <a:lstStyle>
            <a:lvl1pPr marL="0" indent="0">
              <a:buNone/>
              <a:defRPr sz="1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E985336-9D22-364F-BF1E-A40BDAD62836}"/>
              </a:ext>
            </a:extLst>
          </p:cNvPr>
          <p:cNvSpPr>
            <a:spLocks noGrp="1"/>
          </p:cNvSpPr>
          <p:nvPr>
            <p:ph type="dt" sz="half" idx="10"/>
          </p:nvPr>
        </p:nvSpPr>
        <p:spPr/>
        <p:txBody>
          <a:bodyPr/>
          <a:lstStyle/>
          <a:p>
            <a:fld id="{C958A72C-3345-8048-84BB-36E8B29E1D5F}" type="datetime4">
              <a:rPr lang="en-US" smtClean="0"/>
              <a:t>December 5, 2023</a:t>
            </a:fld>
            <a:endParaRPr lang="en-GB"/>
          </a:p>
        </p:txBody>
      </p:sp>
      <p:sp>
        <p:nvSpPr>
          <p:cNvPr id="9" name="Footer Placeholder 8">
            <a:extLst>
              <a:ext uri="{FF2B5EF4-FFF2-40B4-BE49-F238E27FC236}">
                <a16:creationId xmlns:a16="http://schemas.microsoft.com/office/drawing/2014/main" id="{0E9AD67E-320D-D949-BDE9-CB17875DE337}"/>
              </a:ext>
            </a:extLst>
          </p:cNvPr>
          <p:cNvSpPr>
            <a:spLocks noGrp="1"/>
          </p:cNvSpPr>
          <p:nvPr>
            <p:ph type="ftr" sz="quarter" idx="11"/>
          </p:nvPr>
        </p:nvSpPr>
        <p:spPr/>
        <p:txBody>
          <a:bodyPr/>
          <a:lstStyle/>
          <a:p>
            <a:endParaRPr lang="en-GB" dirty="0"/>
          </a:p>
        </p:txBody>
      </p:sp>
      <p:sp>
        <p:nvSpPr>
          <p:cNvPr id="10" name="Slide Number Placeholder 9">
            <a:extLst>
              <a:ext uri="{FF2B5EF4-FFF2-40B4-BE49-F238E27FC236}">
                <a16:creationId xmlns:a16="http://schemas.microsoft.com/office/drawing/2014/main" id="{7F668672-0CA3-7343-8BF8-BABC3A102F8A}"/>
              </a:ext>
            </a:extLst>
          </p:cNvPr>
          <p:cNvSpPr>
            <a:spLocks noGrp="1"/>
          </p:cNvSpPr>
          <p:nvPr>
            <p:ph type="sldNum" sz="quarter" idx="12"/>
          </p:nvPr>
        </p:nvSpPr>
        <p:spPr/>
        <p:txBody>
          <a:bodyPr/>
          <a:lstStyle/>
          <a:p>
            <a:fld id="{29CC380D-5F44-41E8-971E-CDD19ED6F8E3}" type="slidenum">
              <a:rPr lang="en-GB" smtClean="0"/>
              <a:pPr/>
              <a:t>‹#›</a:t>
            </a:fld>
            <a:endParaRPr lang="en-GB"/>
          </a:p>
        </p:txBody>
      </p:sp>
      <p:pic>
        <p:nvPicPr>
          <p:cNvPr id="8" name="Picture 7">
            <a:extLst>
              <a:ext uri="{FF2B5EF4-FFF2-40B4-BE49-F238E27FC236}">
                <a16:creationId xmlns:a16="http://schemas.microsoft.com/office/drawing/2014/main" id="{F2BD9B97-33F2-0D4A-AAFF-08D665CE3E7A}"/>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285059799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tx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87D4353-F79D-E94B-AE2E-881A5001D68E}"/>
              </a:ext>
            </a:extLst>
          </p:cNvPr>
          <p:cNvSpPr>
            <a:spLocks noGrp="1"/>
          </p:cNvSpPr>
          <p:nvPr>
            <p:ph type="dt" sz="half" idx="10"/>
          </p:nvPr>
        </p:nvSpPr>
        <p:spPr/>
        <p:txBody>
          <a:bodyPr/>
          <a:lstStyle/>
          <a:p>
            <a:fld id="{646443B8-DE0F-FD44-8538-B0173A13CB5C}" type="datetime4">
              <a:rPr lang="en-US" smtClean="0"/>
              <a:t>December 5, 2023</a:t>
            </a:fld>
            <a:endParaRPr lang="en-GB"/>
          </a:p>
        </p:txBody>
      </p:sp>
      <p:sp>
        <p:nvSpPr>
          <p:cNvPr id="7" name="Footer Placeholder 6">
            <a:extLst>
              <a:ext uri="{FF2B5EF4-FFF2-40B4-BE49-F238E27FC236}">
                <a16:creationId xmlns:a16="http://schemas.microsoft.com/office/drawing/2014/main" id="{0AB1989F-C117-0841-AE56-C08131A7DEA2}"/>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8B469D0C-F673-4848-97B6-BE8BC5C414D6}"/>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10" name="Title 1">
            <a:extLst>
              <a:ext uri="{FF2B5EF4-FFF2-40B4-BE49-F238E27FC236}">
                <a16:creationId xmlns:a16="http://schemas.microsoft.com/office/drawing/2014/main" id="{36030242-72B6-C147-A221-DF279D6BEC90}"/>
              </a:ext>
            </a:extLst>
          </p:cNvPr>
          <p:cNvSpPr>
            <a:spLocks noGrp="1"/>
          </p:cNvSpPr>
          <p:nvPr>
            <p:ph type="title"/>
          </p:nvPr>
        </p:nvSpPr>
        <p:spPr>
          <a:xfrm>
            <a:off x="377825" y="1228725"/>
            <a:ext cx="9445752" cy="2151675"/>
          </a:xfrm>
        </p:spPr>
        <p:txBody>
          <a:bodyPr anchor="b"/>
          <a:lstStyle>
            <a:lvl1pPr>
              <a:defRPr sz="5750">
                <a:solidFill>
                  <a:schemeClr val="bg1"/>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CF58DCED-9CC2-A241-A902-5C1F3C42B887}"/>
              </a:ext>
            </a:extLst>
          </p:cNvPr>
          <p:cNvSpPr>
            <a:spLocks noGrp="1"/>
          </p:cNvSpPr>
          <p:nvPr>
            <p:ph type="body" idx="1"/>
          </p:nvPr>
        </p:nvSpPr>
        <p:spPr>
          <a:xfrm>
            <a:off x="377825" y="3465000"/>
            <a:ext cx="9445752" cy="1500187"/>
          </a:xfrm>
          <a:prstGeom prst="rect">
            <a:avLst/>
          </a:prstGeom>
        </p:spPr>
        <p:txBody>
          <a:bodyPr/>
          <a:lstStyle>
            <a:lvl1pPr marL="0" indent="0">
              <a:buNone/>
              <a:defRPr sz="1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8250EA21-9DB8-AC4D-9781-63492AE1BC44}"/>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136764230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3608388"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4">
            <a:extLst>
              <a:ext uri="{FF2B5EF4-FFF2-40B4-BE49-F238E27FC236}">
                <a16:creationId xmlns:a16="http://schemas.microsoft.com/office/drawing/2014/main" id="{DF22C6B2-3601-40B5-A63A-084FE28E5762}"/>
              </a:ext>
            </a:extLst>
          </p:cNvPr>
          <p:cNvSpPr>
            <a:spLocks noGrp="1"/>
          </p:cNvSpPr>
          <p:nvPr>
            <p:ph type="pic" sz="quarter" idx="13"/>
          </p:nvPr>
        </p:nvSpPr>
        <p:spPr>
          <a:xfrm>
            <a:off x="6096000" y="0"/>
            <a:ext cx="6096001" cy="6381750"/>
          </a:xfrm>
          <a:prstGeom prst="rect">
            <a:avLst/>
          </a:prstGeom>
          <a:solidFill>
            <a:schemeClr val="bg1">
              <a:lumMod val="85000"/>
            </a:schemeClr>
          </a:solidFill>
        </p:spPr>
        <p:txBody>
          <a:bodyPr/>
          <a:lstStyle/>
          <a:p>
            <a:r>
              <a:rPr lang="en-US"/>
              <a:t>Click icon to add picture</a:t>
            </a:r>
            <a:endParaRPr lang="en-GB"/>
          </a:p>
        </p:txBody>
      </p:sp>
      <p:sp>
        <p:nvSpPr>
          <p:cNvPr id="15" name="Date Placeholder 14">
            <a:extLst>
              <a:ext uri="{FF2B5EF4-FFF2-40B4-BE49-F238E27FC236}">
                <a16:creationId xmlns:a16="http://schemas.microsoft.com/office/drawing/2014/main" id="{3C5C1224-3420-BD4C-AB03-597E49156B53}"/>
              </a:ext>
            </a:extLst>
          </p:cNvPr>
          <p:cNvSpPr>
            <a:spLocks noGrp="1"/>
          </p:cNvSpPr>
          <p:nvPr>
            <p:ph type="dt" sz="half" idx="14"/>
          </p:nvPr>
        </p:nvSpPr>
        <p:spPr/>
        <p:txBody>
          <a:bodyPr/>
          <a:lstStyle/>
          <a:p>
            <a:fld id="{B2968ACE-AF19-3041-ACD6-427E5021CCDD}" type="datetime4">
              <a:rPr lang="en-US" smtClean="0"/>
              <a:t>December 5, 2023</a:t>
            </a:fld>
            <a:endParaRPr lang="en-GB"/>
          </a:p>
        </p:txBody>
      </p:sp>
      <p:sp>
        <p:nvSpPr>
          <p:cNvPr id="16" name="Footer Placeholder 15">
            <a:extLst>
              <a:ext uri="{FF2B5EF4-FFF2-40B4-BE49-F238E27FC236}">
                <a16:creationId xmlns:a16="http://schemas.microsoft.com/office/drawing/2014/main" id="{30E31E45-BD7C-2244-A5AA-6B9A4DD18F08}"/>
              </a:ext>
            </a:extLst>
          </p:cNvPr>
          <p:cNvSpPr>
            <a:spLocks noGrp="1"/>
          </p:cNvSpPr>
          <p:nvPr>
            <p:ph type="ftr" sz="quarter" idx="15"/>
          </p:nvPr>
        </p:nvSpPr>
        <p:spPr/>
        <p:txBody>
          <a:bodyPr/>
          <a:lstStyle/>
          <a:p>
            <a:endParaRPr lang="en-GB" dirty="0"/>
          </a:p>
        </p:txBody>
      </p:sp>
      <p:sp>
        <p:nvSpPr>
          <p:cNvPr id="17" name="Slide Number Placeholder 16">
            <a:extLst>
              <a:ext uri="{FF2B5EF4-FFF2-40B4-BE49-F238E27FC236}">
                <a16:creationId xmlns:a16="http://schemas.microsoft.com/office/drawing/2014/main" id="{312DB7C9-9D63-8443-A5FD-D086C0E4DD37}"/>
              </a:ext>
            </a:extLst>
          </p:cNvPr>
          <p:cNvSpPr>
            <a:spLocks noGrp="1"/>
          </p:cNvSpPr>
          <p:nvPr>
            <p:ph type="sldNum" sz="quarter" idx="16"/>
          </p:nvPr>
        </p:nvSpPr>
        <p:spPr/>
        <p:txBody>
          <a:bodyPr/>
          <a:lstStyle/>
          <a:p>
            <a:fld id="{29CC380D-5F44-41E8-971E-CDD19ED6F8E3}" type="slidenum">
              <a:rPr lang="en-GB" smtClean="0"/>
              <a:pPr/>
              <a:t>‹#›</a:t>
            </a:fld>
            <a:endParaRPr lang="en-GB"/>
          </a:p>
        </p:txBody>
      </p:sp>
      <p:pic>
        <p:nvPicPr>
          <p:cNvPr id="9" name="Picture 8">
            <a:extLst>
              <a:ext uri="{FF2B5EF4-FFF2-40B4-BE49-F238E27FC236}">
                <a16:creationId xmlns:a16="http://schemas.microsoft.com/office/drawing/2014/main" id="{8C636FB5-D77A-8442-A984-1BA026B483C0}"/>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87712938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Vertical Line">
    <p:spTree>
      <p:nvGrpSpPr>
        <p:cNvPr id="1" name=""/>
        <p:cNvGrpSpPr/>
        <p:nvPr/>
      </p:nvGrpSpPr>
      <p:grpSpPr>
        <a:xfrm>
          <a:off x="0" y="0"/>
          <a:ext cx="0" cy="0"/>
          <a:chOff x="0" y="0"/>
          <a:chExt cx="0" cy="0"/>
        </a:xfrm>
      </p:grpSpPr>
      <p:sp>
        <p:nvSpPr>
          <p:cNvPr id="2" name="Title 1"/>
          <p:cNvSpPr>
            <a:spLocks noGrp="1"/>
          </p:cNvSpPr>
          <p:nvPr>
            <p:ph type="title"/>
          </p:nvPr>
        </p:nvSpPr>
        <p:spPr>
          <a:xfrm>
            <a:off x="747622" y="1925636"/>
            <a:ext cx="2104845" cy="4456114"/>
          </a:xfrm>
        </p:spPr>
        <p:txBody>
          <a:bodyPr anchor="t"/>
          <a:lstStyle/>
          <a:p>
            <a:r>
              <a:rPr lang="en-US"/>
              <a:t>Click to edit Master title style</a:t>
            </a:r>
            <a:endParaRPr lang="en-US" dirty="0"/>
          </a:p>
        </p:txBody>
      </p:sp>
      <p:sp>
        <p:nvSpPr>
          <p:cNvPr id="3" name="Content Placeholder 2"/>
          <p:cNvSpPr>
            <a:spLocks noGrp="1"/>
          </p:cNvSpPr>
          <p:nvPr>
            <p:ph idx="1"/>
          </p:nvPr>
        </p:nvSpPr>
        <p:spPr>
          <a:xfrm>
            <a:off x="4292599" y="1925636"/>
            <a:ext cx="7521575" cy="4456111"/>
          </a:xfrm>
          <a:prstGeom prst="rect">
            <a:avLst/>
          </a:prstGeom>
        </p:spPr>
        <p:txBody>
          <a:bodyPr/>
          <a:lstStyle>
            <a:lvl1pPr marL="342900" indent="-342900">
              <a:lnSpc>
                <a:spcPct val="100000"/>
              </a:lnSpc>
              <a:spcBef>
                <a:spcPts val="1600"/>
              </a:spcBef>
              <a:spcAft>
                <a:spcPts val="1600"/>
              </a:spcAft>
              <a:buFont typeface="+mj-lt"/>
              <a:buAutoNum type="arabicPeriod"/>
              <a:defRPr sz="1600"/>
            </a:lvl1pPr>
            <a:lvl2pPr marL="342900" indent="-342900">
              <a:lnSpc>
                <a:spcPct val="100000"/>
              </a:lnSpc>
              <a:spcBef>
                <a:spcPts val="1600"/>
              </a:spcBef>
              <a:spcAft>
                <a:spcPts val="1600"/>
              </a:spcAft>
              <a:buFont typeface="+mj-lt"/>
              <a:buAutoNum type="arabicPeriod"/>
              <a:defRPr sz="1600">
                <a:solidFill>
                  <a:schemeClr val="bg1">
                    <a:lumMod val="85000"/>
                  </a:schemeClr>
                </a:solidFill>
              </a:defRPr>
            </a:lvl2pPr>
            <a:lvl3pPr marL="342900" indent="-342900">
              <a:lnSpc>
                <a:spcPct val="100000"/>
              </a:lnSpc>
              <a:spcBef>
                <a:spcPts val="1600"/>
              </a:spcBef>
              <a:spcAft>
                <a:spcPts val="1600"/>
              </a:spcAft>
              <a:buFont typeface="+mj-lt"/>
              <a:buAutoNum type="arabicPeriod"/>
              <a:defRPr sz="1600" b="1">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CDA2286A-215E-1447-8183-44810891358B}" type="datetime4">
              <a:rPr lang="en-US" smtClean="0"/>
              <a:t>December 5, 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cxnSp>
        <p:nvCxnSpPr>
          <p:cNvPr id="7" name="Straight Connector 6">
            <a:extLst>
              <a:ext uri="{FF2B5EF4-FFF2-40B4-BE49-F238E27FC236}">
                <a16:creationId xmlns:a16="http://schemas.microsoft.com/office/drawing/2014/main" id="{3C476A1C-450C-4513-925D-8391EFA2E70F}"/>
              </a:ext>
            </a:extLst>
          </p:cNvPr>
          <p:cNvCxnSpPr/>
          <p:nvPr userDrawn="1"/>
        </p:nvCxnSpPr>
        <p:spPr>
          <a:xfrm>
            <a:off x="3051313" y="516835"/>
            <a:ext cx="0" cy="596334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95D612-59E0-D547-A0EB-2E7D308E036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423741799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Two Images">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3608388"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4">
            <a:extLst>
              <a:ext uri="{FF2B5EF4-FFF2-40B4-BE49-F238E27FC236}">
                <a16:creationId xmlns:a16="http://schemas.microsoft.com/office/drawing/2014/main" id="{DF22C6B2-3601-40B5-A63A-084FE28E5762}"/>
              </a:ext>
            </a:extLst>
          </p:cNvPr>
          <p:cNvSpPr>
            <a:spLocks noGrp="1"/>
          </p:cNvSpPr>
          <p:nvPr>
            <p:ph type="pic" sz="quarter" idx="13"/>
          </p:nvPr>
        </p:nvSpPr>
        <p:spPr>
          <a:xfrm>
            <a:off x="8052000" y="0"/>
            <a:ext cx="4140000" cy="4384800"/>
          </a:xfrm>
          <a:prstGeom prst="rect">
            <a:avLst/>
          </a:prstGeom>
          <a:solidFill>
            <a:schemeClr val="bg1">
              <a:lumMod val="85000"/>
            </a:schemeClr>
          </a:solidFill>
        </p:spPr>
        <p:txBody>
          <a:bodyPr/>
          <a:lstStyle/>
          <a:p>
            <a:r>
              <a:rPr lang="en-US"/>
              <a:t>Click icon to add picture</a:t>
            </a:r>
            <a:endParaRPr lang="en-GB"/>
          </a:p>
        </p:txBody>
      </p:sp>
      <p:sp>
        <p:nvSpPr>
          <p:cNvPr id="10" name="Picture Placeholder 4">
            <a:extLst>
              <a:ext uri="{FF2B5EF4-FFF2-40B4-BE49-F238E27FC236}">
                <a16:creationId xmlns:a16="http://schemas.microsoft.com/office/drawing/2014/main" id="{5BD02FF6-E8C6-4907-A5E5-4B6BC632719B}"/>
              </a:ext>
            </a:extLst>
          </p:cNvPr>
          <p:cNvSpPr>
            <a:spLocks noGrp="1"/>
          </p:cNvSpPr>
          <p:nvPr>
            <p:ph type="pic" sz="quarter" idx="14"/>
          </p:nvPr>
        </p:nvSpPr>
        <p:spPr>
          <a:xfrm>
            <a:off x="6096000" y="4384800"/>
            <a:ext cx="1956000" cy="1996950"/>
          </a:xfrm>
          <a:prstGeom prst="rect">
            <a:avLst/>
          </a:prstGeom>
          <a:solidFill>
            <a:schemeClr val="bg1">
              <a:lumMod val="85000"/>
            </a:schemeClr>
          </a:solidFill>
        </p:spPr>
        <p:txBody>
          <a:bodyPr/>
          <a:lstStyle/>
          <a:p>
            <a:r>
              <a:rPr lang="en-US"/>
              <a:t>Click icon to add picture</a:t>
            </a:r>
            <a:endParaRPr lang="en-GB"/>
          </a:p>
        </p:txBody>
      </p:sp>
      <p:sp>
        <p:nvSpPr>
          <p:cNvPr id="6" name="Date Placeholder 5">
            <a:extLst>
              <a:ext uri="{FF2B5EF4-FFF2-40B4-BE49-F238E27FC236}">
                <a16:creationId xmlns:a16="http://schemas.microsoft.com/office/drawing/2014/main" id="{F1DABA81-09CA-2445-94F5-E8C5860AE59F}"/>
              </a:ext>
            </a:extLst>
          </p:cNvPr>
          <p:cNvSpPr>
            <a:spLocks noGrp="1"/>
          </p:cNvSpPr>
          <p:nvPr>
            <p:ph type="dt" sz="half" idx="15"/>
          </p:nvPr>
        </p:nvSpPr>
        <p:spPr/>
        <p:txBody>
          <a:bodyPr/>
          <a:lstStyle/>
          <a:p>
            <a:fld id="{BD9622A0-B4DA-AB4C-98CE-E6395845296C}" type="datetime4">
              <a:rPr lang="en-US" smtClean="0"/>
              <a:t>December 5, 2023</a:t>
            </a:fld>
            <a:endParaRPr lang="en-GB"/>
          </a:p>
        </p:txBody>
      </p:sp>
      <p:sp>
        <p:nvSpPr>
          <p:cNvPr id="7" name="Footer Placeholder 6">
            <a:extLst>
              <a:ext uri="{FF2B5EF4-FFF2-40B4-BE49-F238E27FC236}">
                <a16:creationId xmlns:a16="http://schemas.microsoft.com/office/drawing/2014/main" id="{8B1A2F9A-5ACE-794A-BD66-D670CFEBB357}"/>
              </a:ext>
            </a:extLst>
          </p:cNvPr>
          <p:cNvSpPr>
            <a:spLocks noGrp="1"/>
          </p:cNvSpPr>
          <p:nvPr>
            <p:ph type="ftr" sz="quarter" idx="16"/>
          </p:nvPr>
        </p:nvSpPr>
        <p:spPr/>
        <p:txBody>
          <a:bodyPr/>
          <a:lstStyle/>
          <a:p>
            <a:endParaRPr lang="en-GB" dirty="0"/>
          </a:p>
        </p:txBody>
      </p:sp>
      <p:sp>
        <p:nvSpPr>
          <p:cNvPr id="9" name="Slide Number Placeholder 8">
            <a:extLst>
              <a:ext uri="{FF2B5EF4-FFF2-40B4-BE49-F238E27FC236}">
                <a16:creationId xmlns:a16="http://schemas.microsoft.com/office/drawing/2014/main" id="{F1B9B6D6-A74F-7342-B26B-5A03F20C864B}"/>
              </a:ext>
            </a:extLst>
          </p:cNvPr>
          <p:cNvSpPr>
            <a:spLocks noGrp="1"/>
          </p:cNvSpPr>
          <p:nvPr>
            <p:ph type="sldNum" sz="quarter" idx="17"/>
          </p:nvPr>
        </p:nvSpPr>
        <p:spPr/>
        <p:txBody>
          <a:bodyPr/>
          <a:lstStyle/>
          <a:p>
            <a:fld id="{29CC380D-5F44-41E8-971E-CDD19ED6F8E3}" type="slidenum">
              <a:rPr lang="en-GB" smtClean="0"/>
              <a:pPr/>
              <a:t>‹#›</a:t>
            </a:fld>
            <a:endParaRPr lang="en-GB"/>
          </a:p>
        </p:txBody>
      </p:sp>
      <p:pic>
        <p:nvPicPr>
          <p:cNvPr id="12" name="Picture 11">
            <a:extLst>
              <a:ext uri="{FF2B5EF4-FFF2-40B4-BE49-F238E27FC236}">
                <a16:creationId xmlns:a16="http://schemas.microsoft.com/office/drawing/2014/main" id="{5C4D6D95-3B2B-EB44-B119-9A3B4AB6C88B}"/>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2329602300"/>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Three Images">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3608388"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4">
            <a:extLst>
              <a:ext uri="{FF2B5EF4-FFF2-40B4-BE49-F238E27FC236}">
                <a16:creationId xmlns:a16="http://schemas.microsoft.com/office/drawing/2014/main" id="{DF22C6B2-3601-40B5-A63A-084FE28E5762}"/>
              </a:ext>
            </a:extLst>
          </p:cNvPr>
          <p:cNvSpPr>
            <a:spLocks noGrp="1"/>
          </p:cNvSpPr>
          <p:nvPr>
            <p:ph type="pic" sz="quarter" idx="13"/>
          </p:nvPr>
        </p:nvSpPr>
        <p:spPr>
          <a:xfrm>
            <a:off x="6135000" y="-1"/>
            <a:ext cx="4140000" cy="3595125"/>
          </a:xfrm>
          <a:prstGeom prst="rect">
            <a:avLst/>
          </a:prstGeom>
          <a:solidFill>
            <a:schemeClr val="bg1">
              <a:lumMod val="85000"/>
            </a:schemeClr>
          </a:solidFill>
        </p:spPr>
        <p:txBody>
          <a:bodyPr/>
          <a:lstStyle/>
          <a:p>
            <a:r>
              <a:rPr lang="en-US"/>
              <a:t>Click icon to add picture</a:t>
            </a:r>
            <a:endParaRPr lang="en-GB"/>
          </a:p>
        </p:txBody>
      </p:sp>
      <p:sp>
        <p:nvSpPr>
          <p:cNvPr id="10" name="Picture Placeholder 4">
            <a:extLst>
              <a:ext uri="{FF2B5EF4-FFF2-40B4-BE49-F238E27FC236}">
                <a16:creationId xmlns:a16="http://schemas.microsoft.com/office/drawing/2014/main" id="{5BD02FF6-E8C6-4907-A5E5-4B6BC632719B}"/>
              </a:ext>
            </a:extLst>
          </p:cNvPr>
          <p:cNvSpPr>
            <a:spLocks noGrp="1"/>
          </p:cNvSpPr>
          <p:nvPr>
            <p:ph type="pic" sz="quarter" idx="14"/>
          </p:nvPr>
        </p:nvSpPr>
        <p:spPr>
          <a:xfrm>
            <a:off x="10275000" y="3595125"/>
            <a:ext cx="1917000" cy="1705876"/>
          </a:xfrm>
          <a:prstGeom prst="rect">
            <a:avLst/>
          </a:prstGeom>
          <a:solidFill>
            <a:schemeClr val="bg1">
              <a:lumMod val="85000"/>
            </a:schemeClr>
          </a:solidFill>
        </p:spPr>
        <p:txBody>
          <a:bodyPr/>
          <a:lstStyle/>
          <a:p>
            <a:r>
              <a:rPr lang="en-US"/>
              <a:t>Click icon to add picture</a:t>
            </a:r>
            <a:endParaRPr lang="en-GB"/>
          </a:p>
        </p:txBody>
      </p:sp>
      <p:sp>
        <p:nvSpPr>
          <p:cNvPr id="11" name="Picture Placeholder 4">
            <a:extLst>
              <a:ext uri="{FF2B5EF4-FFF2-40B4-BE49-F238E27FC236}">
                <a16:creationId xmlns:a16="http://schemas.microsoft.com/office/drawing/2014/main" id="{E1798D99-AE73-44D3-BA8B-DA609105C499}"/>
              </a:ext>
            </a:extLst>
          </p:cNvPr>
          <p:cNvSpPr>
            <a:spLocks noGrp="1"/>
          </p:cNvSpPr>
          <p:nvPr>
            <p:ph type="pic" sz="quarter" idx="15"/>
          </p:nvPr>
        </p:nvSpPr>
        <p:spPr>
          <a:xfrm>
            <a:off x="8930400" y="5301000"/>
            <a:ext cx="1344600" cy="1080750"/>
          </a:xfrm>
          <a:prstGeom prst="rect">
            <a:avLst/>
          </a:prstGeom>
          <a:solidFill>
            <a:schemeClr val="bg1">
              <a:lumMod val="85000"/>
            </a:schemeClr>
          </a:solidFill>
        </p:spPr>
        <p:txBody>
          <a:bodyPr/>
          <a:lstStyle/>
          <a:p>
            <a:r>
              <a:rPr lang="en-US"/>
              <a:t>Click icon to add picture</a:t>
            </a:r>
            <a:endParaRPr lang="en-GB"/>
          </a:p>
        </p:txBody>
      </p:sp>
      <p:sp>
        <p:nvSpPr>
          <p:cNvPr id="6" name="Date Placeholder 5">
            <a:extLst>
              <a:ext uri="{FF2B5EF4-FFF2-40B4-BE49-F238E27FC236}">
                <a16:creationId xmlns:a16="http://schemas.microsoft.com/office/drawing/2014/main" id="{51295CCF-38D8-0949-8CA7-B8F50CCEBFDC}"/>
              </a:ext>
            </a:extLst>
          </p:cNvPr>
          <p:cNvSpPr>
            <a:spLocks noGrp="1"/>
          </p:cNvSpPr>
          <p:nvPr>
            <p:ph type="dt" sz="half" idx="16"/>
          </p:nvPr>
        </p:nvSpPr>
        <p:spPr/>
        <p:txBody>
          <a:bodyPr/>
          <a:lstStyle/>
          <a:p>
            <a:fld id="{175948ED-22D6-FD45-A9F4-17FAF5946A7A}" type="datetime4">
              <a:rPr lang="en-US" smtClean="0"/>
              <a:t>December 5, 2023</a:t>
            </a:fld>
            <a:endParaRPr lang="en-GB"/>
          </a:p>
        </p:txBody>
      </p:sp>
      <p:sp>
        <p:nvSpPr>
          <p:cNvPr id="7" name="Footer Placeholder 6">
            <a:extLst>
              <a:ext uri="{FF2B5EF4-FFF2-40B4-BE49-F238E27FC236}">
                <a16:creationId xmlns:a16="http://schemas.microsoft.com/office/drawing/2014/main" id="{51798A22-719C-AD4E-A2E4-6E589B424B38}"/>
              </a:ext>
            </a:extLst>
          </p:cNvPr>
          <p:cNvSpPr>
            <a:spLocks noGrp="1"/>
          </p:cNvSpPr>
          <p:nvPr>
            <p:ph type="ftr" sz="quarter" idx="17"/>
          </p:nvPr>
        </p:nvSpPr>
        <p:spPr/>
        <p:txBody>
          <a:bodyPr/>
          <a:lstStyle/>
          <a:p>
            <a:endParaRPr lang="en-GB" dirty="0"/>
          </a:p>
        </p:txBody>
      </p:sp>
      <p:sp>
        <p:nvSpPr>
          <p:cNvPr id="9" name="Slide Number Placeholder 8">
            <a:extLst>
              <a:ext uri="{FF2B5EF4-FFF2-40B4-BE49-F238E27FC236}">
                <a16:creationId xmlns:a16="http://schemas.microsoft.com/office/drawing/2014/main" id="{267CDEA8-12CF-E54D-872A-A3A7C01687CF}"/>
              </a:ext>
            </a:extLst>
          </p:cNvPr>
          <p:cNvSpPr>
            <a:spLocks noGrp="1"/>
          </p:cNvSpPr>
          <p:nvPr>
            <p:ph type="sldNum" sz="quarter" idx="18"/>
          </p:nvPr>
        </p:nvSpPr>
        <p:spPr/>
        <p:txBody>
          <a:bodyPr/>
          <a:lstStyle/>
          <a:p>
            <a:fld id="{29CC380D-5F44-41E8-971E-CDD19ED6F8E3}" type="slidenum">
              <a:rPr lang="en-GB" smtClean="0"/>
              <a:pPr/>
              <a:t>‹#›</a:t>
            </a:fld>
            <a:endParaRPr lang="en-GB"/>
          </a:p>
        </p:txBody>
      </p:sp>
      <p:pic>
        <p:nvPicPr>
          <p:cNvPr id="13" name="Picture 12">
            <a:extLst>
              <a:ext uri="{FF2B5EF4-FFF2-40B4-BE49-F238E27FC236}">
                <a16:creationId xmlns:a16="http://schemas.microsoft.com/office/drawing/2014/main" id="{CB72DDC1-7247-A840-9166-69BAB58D3777}"/>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65405147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ection Header Blank White">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9445752" cy="2152469"/>
          </a:xfrm>
        </p:spPr>
        <p:txBody>
          <a:bodyPr anchor="b"/>
          <a:lstStyle>
            <a:lvl1pPr>
              <a:defRPr sz="575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9445752"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74FF2D4-8454-424E-964D-3669665990AC}"/>
              </a:ext>
            </a:extLst>
          </p:cNvPr>
          <p:cNvSpPr>
            <a:spLocks noGrp="1"/>
          </p:cNvSpPr>
          <p:nvPr>
            <p:ph type="dt" sz="half" idx="10"/>
          </p:nvPr>
        </p:nvSpPr>
        <p:spPr/>
        <p:txBody>
          <a:bodyPr/>
          <a:lstStyle/>
          <a:p>
            <a:fld id="{FDFD5127-EAB8-804B-8CE7-159BEF7EAD6B}" type="datetime4">
              <a:rPr lang="en-US" smtClean="0"/>
              <a:t>December 5, 2023</a:t>
            </a:fld>
            <a:endParaRPr lang="en-GB"/>
          </a:p>
        </p:txBody>
      </p:sp>
      <p:sp>
        <p:nvSpPr>
          <p:cNvPr id="9" name="Footer Placeholder 8">
            <a:extLst>
              <a:ext uri="{FF2B5EF4-FFF2-40B4-BE49-F238E27FC236}">
                <a16:creationId xmlns:a16="http://schemas.microsoft.com/office/drawing/2014/main" id="{7BEFFA1A-D493-0248-84A1-3307B141E190}"/>
              </a:ext>
            </a:extLst>
          </p:cNvPr>
          <p:cNvSpPr>
            <a:spLocks noGrp="1"/>
          </p:cNvSpPr>
          <p:nvPr>
            <p:ph type="ftr" sz="quarter" idx="11"/>
          </p:nvPr>
        </p:nvSpPr>
        <p:spPr/>
        <p:txBody>
          <a:bodyPr/>
          <a:lstStyle/>
          <a:p>
            <a:endParaRPr lang="en-GB" dirty="0"/>
          </a:p>
        </p:txBody>
      </p:sp>
      <p:sp>
        <p:nvSpPr>
          <p:cNvPr id="10" name="Slide Number Placeholder 9">
            <a:extLst>
              <a:ext uri="{FF2B5EF4-FFF2-40B4-BE49-F238E27FC236}">
                <a16:creationId xmlns:a16="http://schemas.microsoft.com/office/drawing/2014/main" id="{AB079903-BBE1-444C-BA56-1EE190409483}"/>
              </a:ext>
            </a:extLst>
          </p:cNvPr>
          <p:cNvSpPr>
            <a:spLocks noGrp="1"/>
          </p:cNvSpPr>
          <p:nvPr>
            <p:ph type="sldNum" sz="quarter" idx="12"/>
          </p:nvPr>
        </p:nvSpPr>
        <p:spPr/>
        <p:txBody>
          <a:bodyPr/>
          <a:lstStyle/>
          <a:p>
            <a:fld id="{29CC380D-5F44-41E8-971E-CDD19ED6F8E3}" type="slidenum">
              <a:rPr lang="en-GB" smtClean="0"/>
              <a:pPr/>
              <a:t>‹#›</a:t>
            </a:fld>
            <a:endParaRPr lang="en-GB"/>
          </a:p>
        </p:txBody>
      </p:sp>
      <p:pic>
        <p:nvPicPr>
          <p:cNvPr id="8" name="Picture 7">
            <a:extLst>
              <a:ext uri="{FF2B5EF4-FFF2-40B4-BE49-F238E27FC236}">
                <a16:creationId xmlns:a16="http://schemas.microsoft.com/office/drawing/2014/main" id="{1CCAD12A-36FC-1C48-9975-E53FF9C0DE9D}"/>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11184054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Blank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825" y="1228725"/>
            <a:ext cx="9445752" cy="2151675"/>
          </a:xfrm>
        </p:spPr>
        <p:txBody>
          <a:bodyPr anchor="b"/>
          <a:lstStyle>
            <a:lvl1pPr>
              <a:defRPr sz="575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7825" y="3465000"/>
            <a:ext cx="9445752" cy="1500187"/>
          </a:xfrm>
          <a:prstGeom prst="rect">
            <a:avLst/>
          </a:prstGeom>
        </p:spPr>
        <p:txBody>
          <a:bodyPr/>
          <a:lstStyle>
            <a:lvl1pPr marL="0" indent="0">
              <a:buNone/>
              <a:defRPr sz="1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D7FC7E27-D871-8949-9F84-A0609968C897}"/>
              </a:ext>
            </a:extLst>
          </p:cNvPr>
          <p:cNvSpPr>
            <a:spLocks noGrp="1"/>
          </p:cNvSpPr>
          <p:nvPr>
            <p:ph type="dt" sz="half" idx="10"/>
          </p:nvPr>
        </p:nvSpPr>
        <p:spPr/>
        <p:txBody>
          <a:bodyPr/>
          <a:lstStyle/>
          <a:p>
            <a:fld id="{1063785C-D633-4C44-AC92-BDEB3F834037}" type="datetime4">
              <a:rPr lang="en-US" smtClean="0"/>
              <a:t>December 5, 2023</a:t>
            </a:fld>
            <a:endParaRPr lang="en-GB"/>
          </a:p>
        </p:txBody>
      </p:sp>
      <p:sp>
        <p:nvSpPr>
          <p:cNvPr id="7" name="Footer Placeholder 6">
            <a:extLst>
              <a:ext uri="{FF2B5EF4-FFF2-40B4-BE49-F238E27FC236}">
                <a16:creationId xmlns:a16="http://schemas.microsoft.com/office/drawing/2014/main" id="{633CB020-10CB-D247-9419-79BE58506B61}"/>
              </a:ext>
            </a:extLst>
          </p:cNvPr>
          <p:cNvSpPr>
            <a:spLocks noGrp="1"/>
          </p:cNvSpPr>
          <p:nvPr>
            <p:ph type="ftr" sz="quarter" idx="11"/>
          </p:nvPr>
        </p:nvSpPr>
        <p:spPr/>
        <p:txBody>
          <a:bodyPr/>
          <a:lstStyle/>
          <a:p>
            <a:endParaRPr lang="en-GB" dirty="0"/>
          </a:p>
        </p:txBody>
      </p:sp>
      <p:sp>
        <p:nvSpPr>
          <p:cNvPr id="10" name="Slide Number Placeholder 9">
            <a:extLst>
              <a:ext uri="{FF2B5EF4-FFF2-40B4-BE49-F238E27FC236}">
                <a16:creationId xmlns:a16="http://schemas.microsoft.com/office/drawing/2014/main" id="{FD25391D-0555-F04A-AD64-9D10509B6428}"/>
              </a:ext>
            </a:extLst>
          </p:cNvPr>
          <p:cNvSpPr>
            <a:spLocks noGrp="1"/>
          </p:cNvSpPr>
          <p:nvPr>
            <p:ph type="sldNum" sz="quarter" idx="12"/>
          </p:nvPr>
        </p:nvSpPr>
        <p:spPr/>
        <p:txBody>
          <a:bodyPr/>
          <a:lstStyle/>
          <a:p>
            <a:fld id="{29CC380D-5F44-41E8-971E-CDD19ED6F8E3}" type="slidenum">
              <a:rPr lang="en-GB" smtClean="0"/>
              <a:pPr/>
              <a:t>‹#›</a:t>
            </a:fld>
            <a:endParaRPr lang="en-GB"/>
          </a:p>
        </p:txBody>
      </p:sp>
      <p:pic>
        <p:nvPicPr>
          <p:cNvPr id="9" name="Picture 8">
            <a:extLst>
              <a:ext uri="{FF2B5EF4-FFF2-40B4-BE49-F238E27FC236}">
                <a16:creationId xmlns:a16="http://schemas.microsoft.com/office/drawing/2014/main" id="{B4313A1A-8A6D-E548-AC79-EFC707BFDF3D}"/>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293791648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x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FD4B-0143-44B2-AF27-F38BEA0C9B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BFDAD9-6320-48A9-B45C-F84E2C98332A}"/>
              </a:ext>
            </a:extLst>
          </p:cNvPr>
          <p:cNvSpPr>
            <a:spLocks noGrp="1"/>
          </p:cNvSpPr>
          <p:nvPr>
            <p:ph type="dt" sz="half" idx="10"/>
          </p:nvPr>
        </p:nvSpPr>
        <p:spPr/>
        <p:txBody>
          <a:bodyPr/>
          <a:lstStyle/>
          <a:p>
            <a:fld id="{ABC83506-EC7E-5F4F-9866-B9EA42BE1A48}" type="datetime4">
              <a:rPr lang="en-US" smtClean="0"/>
              <a:t>December 5, 2023</a:t>
            </a:fld>
            <a:endParaRPr lang="en-GB"/>
          </a:p>
        </p:txBody>
      </p:sp>
      <p:sp>
        <p:nvSpPr>
          <p:cNvPr id="4" name="Footer Placeholder 3">
            <a:extLst>
              <a:ext uri="{FF2B5EF4-FFF2-40B4-BE49-F238E27FC236}">
                <a16:creationId xmlns:a16="http://schemas.microsoft.com/office/drawing/2014/main" id="{22855E69-8D16-4484-9996-C9113A31799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2F07556-384E-4545-9AB5-A0F93C782A07}"/>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Picture Placeholder 6">
            <a:extLst>
              <a:ext uri="{FF2B5EF4-FFF2-40B4-BE49-F238E27FC236}">
                <a16:creationId xmlns:a16="http://schemas.microsoft.com/office/drawing/2014/main" id="{ED95A2FD-1DC7-4D29-86A8-51D546E3A2C4}"/>
              </a:ext>
            </a:extLst>
          </p:cNvPr>
          <p:cNvSpPr>
            <a:spLocks noGrp="1" noChangeAspect="1"/>
          </p:cNvSpPr>
          <p:nvPr>
            <p:ph type="pic" sz="quarter" idx="13"/>
          </p:nvPr>
        </p:nvSpPr>
        <p:spPr>
          <a:xfrm>
            <a:off x="23364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8" name="Picture Placeholder 6">
            <a:extLst>
              <a:ext uri="{FF2B5EF4-FFF2-40B4-BE49-F238E27FC236}">
                <a16:creationId xmlns:a16="http://schemas.microsoft.com/office/drawing/2014/main" id="{837F4A05-B3B3-429B-B6AF-4AAC8FF0B597}"/>
              </a:ext>
            </a:extLst>
          </p:cNvPr>
          <p:cNvSpPr>
            <a:spLocks noGrp="1" noChangeAspect="1"/>
          </p:cNvSpPr>
          <p:nvPr>
            <p:ph type="pic" sz="quarter" idx="14"/>
          </p:nvPr>
        </p:nvSpPr>
        <p:spPr>
          <a:xfrm>
            <a:off x="52704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9" name="Picture Placeholder 6">
            <a:extLst>
              <a:ext uri="{FF2B5EF4-FFF2-40B4-BE49-F238E27FC236}">
                <a16:creationId xmlns:a16="http://schemas.microsoft.com/office/drawing/2014/main" id="{A7E5C1B1-79BD-4C2B-8DF6-AAAFDC31D4EA}"/>
              </a:ext>
            </a:extLst>
          </p:cNvPr>
          <p:cNvSpPr>
            <a:spLocks noGrp="1" noChangeAspect="1"/>
          </p:cNvSpPr>
          <p:nvPr>
            <p:ph type="pic" sz="quarter" idx="15"/>
          </p:nvPr>
        </p:nvSpPr>
        <p:spPr>
          <a:xfrm>
            <a:off x="82044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12" name="Picture Placeholder 6">
            <a:extLst>
              <a:ext uri="{FF2B5EF4-FFF2-40B4-BE49-F238E27FC236}">
                <a16:creationId xmlns:a16="http://schemas.microsoft.com/office/drawing/2014/main" id="{3A1C0D48-6745-44FE-81AC-9E3EB1E2DECC}"/>
              </a:ext>
            </a:extLst>
          </p:cNvPr>
          <p:cNvSpPr>
            <a:spLocks noGrp="1" noChangeAspect="1"/>
          </p:cNvSpPr>
          <p:nvPr>
            <p:ph type="pic" sz="quarter" idx="18"/>
          </p:nvPr>
        </p:nvSpPr>
        <p:spPr>
          <a:xfrm>
            <a:off x="23364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13" name="Picture Placeholder 6">
            <a:extLst>
              <a:ext uri="{FF2B5EF4-FFF2-40B4-BE49-F238E27FC236}">
                <a16:creationId xmlns:a16="http://schemas.microsoft.com/office/drawing/2014/main" id="{62FA97E8-4519-4739-B895-55612F78257D}"/>
              </a:ext>
            </a:extLst>
          </p:cNvPr>
          <p:cNvSpPr>
            <a:spLocks noGrp="1" noChangeAspect="1"/>
          </p:cNvSpPr>
          <p:nvPr>
            <p:ph type="pic" sz="quarter" idx="19"/>
          </p:nvPr>
        </p:nvSpPr>
        <p:spPr>
          <a:xfrm>
            <a:off x="52704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14" name="Picture Placeholder 6">
            <a:extLst>
              <a:ext uri="{FF2B5EF4-FFF2-40B4-BE49-F238E27FC236}">
                <a16:creationId xmlns:a16="http://schemas.microsoft.com/office/drawing/2014/main" id="{B5432D3A-C3C9-4B63-96CD-241A721F1380}"/>
              </a:ext>
            </a:extLst>
          </p:cNvPr>
          <p:cNvSpPr>
            <a:spLocks noGrp="1" noChangeAspect="1"/>
          </p:cNvSpPr>
          <p:nvPr>
            <p:ph type="pic" sz="quarter" idx="20"/>
          </p:nvPr>
        </p:nvSpPr>
        <p:spPr>
          <a:xfrm>
            <a:off x="82044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18" name="Text Placeholder 17">
            <a:extLst>
              <a:ext uri="{FF2B5EF4-FFF2-40B4-BE49-F238E27FC236}">
                <a16:creationId xmlns:a16="http://schemas.microsoft.com/office/drawing/2014/main" id="{B1A0F457-BA31-458F-B36F-869F673ADA62}"/>
              </a:ext>
            </a:extLst>
          </p:cNvPr>
          <p:cNvSpPr>
            <a:spLocks noGrp="1"/>
          </p:cNvSpPr>
          <p:nvPr>
            <p:ph type="body" sz="quarter" idx="23"/>
          </p:nvPr>
        </p:nvSpPr>
        <p:spPr>
          <a:xfrm>
            <a:off x="23364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19" name="Text Placeholder 17">
            <a:extLst>
              <a:ext uri="{FF2B5EF4-FFF2-40B4-BE49-F238E27FC236}">
                <a16:creationId xmlns:a16="http://schemas.microsoft.com/office/drawing/2014/main" id="{5C675381-77C0-419D-99B9-16471F4F9AE1}"/>
              </a:ext>
            </a:extLst>
          </p:cNvPr>
          <p:cNvSpPr>
            <a:spLocks noGrp="1"/>
          </p:cNvSpPr>
          <p:nvPr>
            <p:ph type="body" sz="quarter" idx="24"/>
          </p:nvPr>
        </p:nvSpPr>
        <p:spPr>
          <a:xfrm>
            <a:off x="52704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0" name="Text Placeholder 17">
            <a:extLst>
              <a:ext uri="{FF2B5EF4-FFF2-40B4-BE49-F238E27FC236}">
                <a16:creationId xmlns:a16="http://schemas.microsoft.com/office/drawing/2014/main" id="{B33EE2B0-3C6A-4F7E-BD70-00D5834A151A}"/>
              </a:ext>
            </a:extLst>
          </p:cNvPr>
          <p:cNvSpPr>
            <a:spLocks noGrp="1"/>
          </p:cNvSpPr>
          <p:nvPr>
            <p:ph type="body" sz="quarter" idx="25"/>
          </p:nvPr>
        </p:nvSpPr>
        <p:spPr>
          <a:xfrm>
            <a:off x="82044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3" name="Text Placeholder 17">
            <a:extLst>
              <a:ext uri="{FF2B5EF4-FFF2-40B4-BE49-F238E27FC236}">
                <a16:creationId xmlns:a16="http://schemas.microsoft.com/office/drawing/2014/main" id="{DCE95CF4-5CBF-4291-A2EE-D5DE9E6B9DFA}"/>
              </a:ext>
            </a:extLst>
          </p:cNvPr>
          <p:cNvSpPr>
            <a:spLocks noGrp="1"/>
          </p:cNvSpPr>
          <p:nvPr>
            <p:ph type="body" sz="quarter" idx="28"/>
          </p:nvPr>
        </p:nvSpPr>
        <p:spPr>
          <a:xfrm>
            <a:off x="2336400" y="571418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4" name="Text Placeholder 17">
            <a:extLst>
              <a:ext uri="{FF2B5EF4-FFF2-40B4-BE49-F238E27FC236}">
                <a16:creationId xmlns:a16="http://schemas.microsoft.com/office/drawing/2014/main" id="{5D1BABBE-6978-4D02-8163-974D5CE637CA}"/>
              </a:ext>
            </a:extLst>
          </p:cNvPr>
          <p:cNvSpPr>
            <a:spLocks noGrp="1"/>
          </p:cNvSpPr>
          <p:nvPr>
            <p:ph type="body" sz="quarter" idx="29"/>
          </p:nvPr>
        </p:nvSpPr>
        <p:spPr>
          <a:xfrm>
            <a:off x="5270400" y="571418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5" name="Text Placeholder 17">
            <a:extLst>
              <a:ext uri="{FF2B5EF4-FFF2-40B4-BE49-F238E27FC236}">
                <a16:creationId xmlns:a16="http://schemas.microsoft.com/office/drawing/2014/main" id="{6638213F-5B32-4E08-8CF4-7C45D4AFBD89}"/>
              </a:ext>
            </a:extLst>
          </p:cNvPr>
          <p:cNvSpPr>
            <a:spLocks noGrp="1"/>
          </p:cNvSpPr>
          <p:nvPr>
            <p:ph type="body" sz="quarter" idx="30"/>
          </p:nvPr>
        </p:nvSpPr>
        <p:spPr>
          <a:xfrm>
            <a:off x="8204400" y="5714188"/>
            <a:ext cx="1650600" cy="252000"/>
          </a:xfrm>
          <a:prstGeom prst="rect">
            <a:avLst/>
          </a:prstGeom>
        </p:spPr>
        <p:txBody>
          <a:bodyPr anchor="ctr"/>
          <a:lstStyle>
            <a:lvl1pPr algn="ctr">
              <a:spcAft>
                <a:spcPts val="0"/>
              </a:spcAft>
              <a:defRPr/>
            </a:lvl1pPr>
          </a:lstStyle>
          <a:p>
            <a:pPr lvl="0"/>
            <a:r>
              <a:rPr lang="en-US"/>
              <a:t>Click to edit Master text styles</a:t>
            </a:r>
          </a:p>
        </p:txBody>
      </p:sp>
    </p:spTree>
    <p:extLst>
      <p:ext uri="{BB962C8B-B14F-4D97-AF65-F5344CB8AC3E}">
        <p14:creationId xmlns:p14="http://schemas.microsoft.com/office/powerpoint/2010/main" val="266977516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n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FD4B-0143-44B2-AF27-F38BEA0C9B78}"/>
              </a:ext>
            </a:extLst>
          </p:cNvPr>
          <p:cNvSpPr>
            <a:spLocks noGrp="1"/>
          </p:cNvSpPr>
          <p:nvPr>
            <p:ph type="title"/>
          </p:nvPr>
        </p:nvSpPr>
        <p:spPr>
          <a:xfrm>
            <a:off x="377825" y="377825"/>
            <a:ext cx="11436350" cy="85010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BFDAD9-6320-48A9-B45C-F84E2C98332A}"/>
              </a:ext>
            </a:extLst>
          </p:cNvPr>
          <p:cNvSpPr>
            <a:spLocks noGrp="1"/>
          </p:cNvSpPr>
          <p:nvPr>
            <p:ph type="dt" sz="half" idx="10"/>
          </p:nvPr>
        </p:nvSpPr>
        <p:spPr/>
        <p:txBody>
          <a:bodyPr/>
          <a:lstStyle/>
          <a:p>
            <a:fld id="{4F84BF03-830B-D644-B48B-9F693DBA2435}" type="datetime4">
              <a:rPr lang="en-US" smtClean="0"/>
              <a:t>December 5, 2023</a:t>
            </a:fld>
            <a:endParaRPr lang="en-GB"/>
          </a:p>
        </p:txBody>
      </p:sp>
      <p:sp>
        <p:nvSpPr>
          <p:cNvPr id="4" name="Footer Placeholder 3">
            <a:extLst>
              <a:ext uri="{FF2B5EF4-FFF2-40B4-BE49-F238E27FC236}">
                <a16:creationId xmlns:a16="http://schemas.microsoft.com/office/drawing/2014/main" id="{22855E69-8D16-4484-9996-C9113A31799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2F07556-384E-4545-9AB5-A0F93C782A07}"/>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7" name="Picture Placeholder 6">
            <a:extLst>
              <a:ext uri="{FF2B5EF4-FFF2-40B4-BE49-F238E27FC236}">
                <a16:creationId xmlns:a16="http://schemas.microsoft.com/office/drawing/2014/main" id="{ED95A2FD-1DC7-4D29-86A8-51D546E3A2C4}"/>
              </a:ext>
            </a:extLst>
          </p:cNvPr>
          <p:cNvSpPr>
            <a:spLocks noGrp="1" noChangeAspect="1"/>
          </p:cNvSpPr>
          <p:nvPr>
            <p:ph type="pic" sz="quarter" idx="13"/>
          </p:nvPr>
        </p:nvSpPr>
        <p:spPr>
          <a:xfrm>
            <a:off x="13590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8" name="Picture Placeholder 6">
            <a:extLst>
              <a:ext uri="{FF2B5EF4-FFF2-40B4-BE49-F238E27FC236}">
                <a16:creationId xmlns:a16="http://schemas.microsoft.com/office/drawing/2014/main" id="{837F4A05-B3B3-429B-B6AF-4AAC8FF0B597}"/>
              </a:ext>
            </a:extLst>
          </p:cNvPr>
          <p:cNvSpPr>
            <a:spLocks noGrp="1" noChangeAspect="1"/>
          </p:cNvSpPr>
          <p:nvPr>
            <p:ph type="pic" sz="quarter" idx="14"/>
          </p:nvPr>
        </p:nvSpPr>
        <p:spPr>
          <a:xfrm>
            <a:off x="33147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9" name="Picture Placeholder 6">
            <a:extLst>
              <a:ext uri="{FF2B5EF4-FFF2-40B4-BE49-F238E27FC236}">
                <a16:creationId xmlns:a16="http://schemas.microsoft.com/office/drawing/2014/main" id="{A7E5C1B1-79BD-4C2B-8DF6-AAAFDC31D4EA}"/>
              </a:ext>
            </a:extLst>
          </p:cNvPr>
          <p:cNvSpPr>
            <a:spLocks noGrp="1" noChangeAspect="1"/>
          </p:cNvSpPr>
          <p:nvPr>
            <p:ph type="pic" sz="quarter" idx="15"/>
          </p:nvPr>
        </p:nvSpPr>
        <p:spPr>
          <a:xfrm>
            <a:off x="52704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18" name="Text Placeholder 17">
            <a:extLst>
              <a:ext uri="{FF2B5EF4-FFF2-40B4-BE49-F238E27FC236}">
                <a16:creationId xmlns:a16="http://schemas.microsoft.com/office/drawing/2014/main" id="{B1A0F457-BA31-458F-B36F-869F673ADA62}"/>
              </a:ext>
            </a:extLst>
          </p:cNvPr>
          <p:cNvSpPr>
            <a:spLocks noGrp="1"/>
          </p:cNvSpPr>
          <p:nvPr>
            <p:ph type="body" sz="quarter" idx="23"/>
          </p:nvPr>
        </p:nvSpPr>
        <p:spPr>
          <a:xfrm>
            <a:off x="13590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19" name="Text Placeholder 17">
            <a:extLst>
              <a:ext uri="{FF2B5EF4-FFF2-40B4-BE49-F238E27FC236}">
                <a16:creationId xmlns:a16="http://schemas.microsoft.com/office/drawing/2014/main" id="{5C675381-77C0-419D-99B9-16471F4F9AE1}"/>
              </a:ext>
            </a:extLst>
          </p:cNvPr>
          <p:cNvSpPr>
            <a:spLocks noGrp="1"/>
          </p:cNvSpPr>
          <p:nvPr>
            <p:ph type="body" sz="quarter" idx="24"/>
          </p:nvPr>
        </p:nvSpPr>
        <p:spPr>
          <a:xfrm>
            <a:off x="33147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0" name="Text Placeholder 17">
            <a:extLst>
              <a:ext uri="{FF2B5EF4-FFF2-40B4-BE49-F238E27FC236}">
                <a16:creationId xmlns:a16="http://schemas.microsoft.com/office/drawing/2014/main" id="{B33EE2B0-3C6A-4F7E-BD70-00D5834A151A}"/>
              </a:ext>
            </a:extLst>
          </p:cNvPr>
          <p:cNvSpPr>
            <a:spLocks noGrp="1"/>
          </p:cNvSpPr>
          <p:nvPr>
            <p:ph type="body" sz="quarter" idx="25"/>
          </p:nvPr>
        </p:nvSpPr>
        <p:spPr>
          <a:xfrm>
            <a:off x="52704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1" name="Picture Placeholder 6">
            <a:extLst>
              <a:ext uri="{FF2B5EF4-FFF2-40B4-BE49-F238E27FC236}">
                <a16:creationId xmlns:a16="http://schemas.microsoft.com/office/drawing/2014/main" id="{F0F2B2CB-3337-458C-8742-CD64EDBB5A7B}"/>
              </a:ext>
            </a:extLst>
          </p:cNvPr>
          <p:cNvSpPr>
            <a:spLocks noGrp="1" noChangeAspect="1"/>
          </p:cNvSpPr>
          <p:nvPr>
            <p:ph type="pic" sz="quarter" idx="26"/>
          </p:nvPr>
        </p:nvSpPr>
        <p:spPr>
          <a:xfrm>
            <a:off x="72261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22" name="Picture Placeholder 6">
            <a:extLst>
              <a:ext uri="{FF2B5EF4-FFF2-40B4-BE49-F238E27FC236}">
                <a16:creationId xmlns:a16="http://schemas.microsoft.com/office/drawing/2014/main" id="{06226EB7-DC79-4415-9F31-120925FC7DB0}"/>
              </a:ext>
            </a:extLst>
          </p:cNvPr>
          <p:cNvSpPr>
            <a:spLocks noGrp="1" noChangeAspect="1"/>
          </p:cNvSpPr>
          <p:nvPr>
            <p:ph type="pic" sz="quarter" idx="27"/>
          </p:nvPr>
        </p:nvSpPr>
        <p:spPr>
          <a:xfrm>
            <a:off x="91818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26" name="Text Placeholder 17">
            <a:extLst>
              <a:ext uri="{FF2B5EF4-FFF2-40B4-BE49-F238E27FC236}">
                <a16:creationId xmlns:a16="http://schemas.microsoft.com/office/drawing/2014/main" id="{8BD9D58A-9730-4689-82FF-3880AD4EB557}"/>
              </a:ext>
            </a:extLst>
          </p:cNvPr>
          <p:cNvSpPr>
            <a:spLocks noGrp="1"/>
          </p:cNvSpPr>
          <p:nvPr>
            <p:ph type="body" sz="quarter" idx="28"/>
          </p:nvPr>
        </p:nvSpPr>
        <p:spPr>
          <a:xfrm>
            <a:off x="72261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7" name="Text Placeholder 17">
            <a:extLst>
              <a:ext uri="{FF2B5EF4-FFF2-40B4-BE49-F238E27FC236}">
                <a16:creationId xmlns:a16="http://schemas.microsoft.com/office/drawing/2014/main" id="{84FA9470-3E08-4A55-BB56-6A291847C13A}"/>
              </a:ext>
            </a:extLst>
          </p:cNvPr>
          <p:cNvSpPr>
            <a:spLocks noGrp="1"/>
          </p:cNvSpPr>
          <p:nvPr>
            <p:ph type="body" sz="quarter" idx="29"/>
          </p:nvPr>
        </p:nvSpPr>
        <p:spPr>
          <a:xfrm>
            <a:off x="91818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8" name="Picture Placeholder 6">
            <a:extLst>
              <a:ext uri="{FF2B5EF4-FFF2-40B4-BE49-F238E27FC236}">
                <a16:creationId xmlns:a16="http://schemas.microsoft.com/office/drawing/2014/main" id="{74F72C97-0B91-4D13-BC93-502C0DDA63D5}"/>
              </a:ext>
            </a:extLst>
          </p:cNvPr>
          <p:cNvSpPr>
            <a:spLocks noGrp="1" noChangeAspect="1"/>
          </p:cNvSpPr>
          <p:nvPr>
            <p:ph type="pic" sz="quarter" idx="30"/>
          </p:nvPr>
        </p:nvSpPr>
        <p:spPr>
          <a:xfrm>
            <a:off x="13590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29" name="Picture Placeholder 6">
            <a:extLst>
              <a:ext uri="{FF2B5EF4-FFF2-40B4-BE49-F238E27FC236}">
                <a16:creationId xmlns:a16="http://schemas.microsoft.com/office/drawing/2014/main" id="{CA834CB8-8309-40CC-85CB-E847DDFEAA88}"/>
              </a:ext>
            </a:extLst>
          </p:cNvPr>
          <p:cNvSpPr>
            <a:spLocks noGrp="1" noChangeAspect="1"/>
          </p:cNvSpPr>
          <p:nvPr>
            <p:ph type="pic" sz="quarter" idx="31"/>
          </p:nvPr>
        </p:nvSpPr>
        <p:spPr>
          <a:xfrm>
            <a:off x="33147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0" name="Picture Placeholder 6">
            <a:extLst>
              <a:ext uri="{FF2B5EF4-FFF2-40B4-BE49-F238E27FC236}">
                <a16:creationId xmlns:a16="http://schemas.microsoft.com/office/drawing/2014/main" id="{A434F088-0196-49C1-B53B-EC3AFBDEA6FB}"/>
              </a:ext>
            </a:extLst>
          </p:cNvPr>
          <p:cNvSpPr>
            <a:spLocks noGrp="1" noChangeAspect="1"/>
          </p:cNvSpPr>
          <p:nvPr>
            <p:ph type="pic" sz="quarter" idx="32"/>
          </p:nvPr>
        </p:nvSpPr>
        <p:spPr>
          <a:xfrm>
            <a:off x="52704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1" name="Text Placeholder 17">
            <a:extLst>
              <a:ext uri="{FF2B5EF4-FFF2-40B4-BE49-F238E27FC236}">
                <a16:creationId xmlns:a16="http://schemas.microsoft.com/office/drawing/2014/main" id="{AFE4E092-B0F3-402B-9C53-055B7286B5B0}"/>
              </a:ext>
            </a:extLst>
          </p:cNvPr>
          <p:cNvSpPr>
            <a:spLocks noGrp="1"/>
          </p:cNvSpPr>
          <p:nvPr>
            <p:ph type="body" sz="quarter" idx="33"/>
          </p:nvPr>
        </p:nvSpPr>
        <p:spPr>
          <a:xfrm>
            <a:off x="1359000" y="5714188"/>
            <a:ext cx="1650600" cy="252000"/>
          </a:xfrm>
          <a:prstGeom prst="rect">
            <a:avLst/>
          </a:prstGeom>
        </p:spPr>
        <p:txBody>
          <a:bodyPr anchor="ctr"/>
          <a:lstStyle>
            <a:lvl1pPr algn="ctr">
              <a:defRPr/>
            </a:lvl1pPr>
          </a:lstStyle>
          <a:p>
            <a:pPr lvl="0"/>
            <a:r>
              <a:rPr lang="en-US"/>
              <a:t>Click to edit Master text styles</a:t>
            </a:r>
          </a:p>
        </p:txBody>
      </p:sp>
      <p:sp>
        <p:nvSpPr>
          <p:cNvPr id="32" name="Text Placeholder 17">
            <a:extLst>
              <a:ext uri="{FF2B5EF4-FFF2-40B4-BE49-F238E27FC236}">
                <a16:creationId xmlns:a16="http://schemas.microsoft.com/office/drawing/2014/main" id="{D0EEFE8D-FB7E-4184-B179-6802E6985B26}"/>
              </a:ext>
            </a:extLst>
          </p:cNvPr>
          <p:cNvSpPr>
            <a:spLocks noGrp="1"/>
          </p:cNvSpPr>
          <p:nvPr>
            <p:ph type="body" sz="quarter" idx="34"/>
          </p:nvPr>
        </p:nvSpPr>
        <p:spPr>
          <a:xfrm>
            <a:off x="3314700" y="5714188"/>
            <a:ext cx="1650600" cy="252000"/>
          </a:xfrm>
          <a:prstGeom prst="rect">
            <a:avLst/>
          </a:prstGeom>
        </p:spPr>
        <p:txBody>
          <a:bodyPr anchor="ctr"/>
          <a:lstStyle>
            <a:lvl1pPr algn="ctr">
              <a:defRPr/>
            </a:lvl1pPr>
          </a:lstStyle>
          <a:p>
            <a:pPr lvl="0"/>
            <a:r>
              <a:rPr lang="en-US"/>
              <a:t>Click to edit Master text styles</a:t>
            </a:r>
          </a:p>
        </p:txBody>
      </p:sp>
      <p:sp>
        <p:nvSpPr>
          <p:cNvPr id="33" name="Text Placeholder 17">
            <a:extLst>
              <a:ext uri="{FF2B5EF4-FFF2-40B4-BE49-F238E27FC236}">
                <a16:creationId xmlns:a16="http://schemas.microsoft.com/office/drawing/2014/main" id="{13E886F9-8EBE-418C-A9C2-637AD0660219}"/>
              </a:ext>
            </a:extLst>
          </p:cNvPr>
          <p:cNvSpPr>
            <a:spLocks noGrp="1"/>
          </p:cNvSpPr>
          <p:nvPr>
            <p:ph type="body" sz="quarter" idx="35"/>
          </p:nvPr>
        </p:nvSpPr>
        <p:spPr>
          <a:xfrm>
            <a:off x="5270400" y="5714188"/>
            <a:ext cx="1650600" cy="252000"/>
          </a:xfrm>
          <a:prstGeom prst="rect">
            <a:avLst/>
          </a:prstGeom>
        </p:spPr>
        <p:txBody>
          <a:bodyPr anchor="ctr"/>
          <a:lstStyle>
            <a:lvl1pPr algn="ctr">
              <a:defRPr/>
            </a:lvl1pPr>
          </a:lstStyle>
          <a:p>
            <a:pPr lvl="0"/>
            <a:r>
              <a:rPr lang="en-US"/>
              <a:t>Click to edit Master text styles</a:t>
            </a:r>
          </a:p>
        </p:txBody>
      </p:sp>
      <p:sp>
        <p:nvSpPr>
          <p:cNvPr id="34" name="Picture Placeholder 6">
            <a:extLst>
              <a:ext uri="{FF2B5EF4-FFF2-40B4-BE49-F238E27FC236}">
                <a16:creationId xmlns:a16="http://schemas.microsoft.com/office/drawing/2014/main" id="{4E3663E3-789A-40E1-BABF-D31E612525FE}"/>
              </a:ext>
            </a:extLst>
          </p:cNvPr>
          <p:cNvSpPr>
            <a:spLocks noGrp="1" noChangeAspect="1"/>
          </p:cNvSpPr>
          <p:nvPr>
            <p:ph type="pic" sz="quarter" idx="36"/>
          </p:nvPr>
        </p:nvSpPr>
        <p:spPr>
          <a:xfrm>
            <a:off x="72261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5" name="Picture Placeholder 6">
            <a:extLst>
              <a:ext uri="{FF2B5EF4-FFF2-40B4-BE49-F238E27FC236}">
                <a16:creationId xmlns:a16="http://schemas.microsoft.com/office/drawing/2014/main" id="{36EF7152-E16E-465A-A125-AF45D3A0E37A}"/>
              </a:ext>
            </a:extLst>
          </p:cNvPr>
          <p:cNvSpPr>
            <a:spLocks noGrp="1" noChangeAspect="1"/>
          </p:cNvSpPr>
          <p:nvPr>
            <p:ph type="pic" sz="quarter" idx="37"/>
          </p:nvPr>
        </p:nvSpPr>
        <p:spPr>
          <a:xfrm>
            <a:off x="91818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6" name="Text Placeholder 17">
            <a:extLst>
              <a:ext uri="{FF2B5EF4-FFF2-40B4-BE49-F238E27FC236}">
                <a16:creationId xmlns:a16="http://schemas.microsoft.com/office/drawing/2014/main" id="{A01E7611-82DD-4924-934D-F8701B5CD98A}"/>
              </a:ext>
            </a:extLst>
          </p:cNvPr>
          <p:cNvSpPr>
            <a:spLocks noGrp="1"/>
          </p:cNvSpPr>
          <p:nvPr>
            <p:ph type="body" sz="quarter" idx="38"/>
          </p:nvPr>
        </p:nvSpPr>
        <p:spPr>
          <a:xfrm>
            <a:off x="7226100" y="5714188"/>
            <a:ext cx="1650600" cy="252000"/>
          </a:xfrm>
          <a:prstGeom prst="rect">
            <a:avLst/>
          </a:prstGeom>
        </p:spPr>
        <p:txBody>
          <a:bodyPr anchor="ctr"/>
          <a:lstStyle>
            <a:lvl1pPr algn="ctr">
              <a:defRPr/>
            </a:lvl1pPr>
          </a:lstStyle>
          <a:p>
            <a:pPr lvl="0"/>
            <a:r>
              <a:rPr lang="en-US"/>
              <a:t>Click to edit Master text styles</a:t>
            </a:r>
          </a:p>
        </p:txBody>
      </p:sp>
      <p:sp>
        <p:nvSpPr>
          <p:cNvPr id="37" name="Text Placeholder 17">
            <a:extLst>
              <a:ext uri="{FF2B5EF4-FFF2-40B4-BE49-F238E27FC236}">
                <a16:creationId xmlns:a16="http://schemas.microsoft.com/office/drawing/2014/main" id="{5E1CA1F3-9B65-483E-B0E7-D4BB7ACD4FCD}"/>
              </a:ext>
            </a:extLst>
          </p:cNvPr>
          <p:cNvSpPr>
            <a:spLocks noGrp="1"/>
          </p:cNvSpPr>
          <p:nvPr>
            <p:ph type="body" sz="quarter" idx="39"/>
          </p:nvPr>
        </p:nvSpPr>
        <p:spPr>
          <a:xfrm>
            <a:off x="9181800" y="5714188"/>
            <a:ext cx="1650600" cy="252000"/>
          </a:xfrm>
          <a:prstGeom prst="rect">
            <a:avLst/>
          </a:prstGeom>
        </p:spPr>
        <p:txBody>
          <a:bodyPr anchor="ctr"/>
          <a:lstStyle>
            <a:lvl1pPr algn="ctr">
              <a:defRPr/>
            </a:lvl1pPr>
          </a:lstStyle>
          <a:p>
            <a:pPr lvl="0"/>
            <a:r>
              <a:rPr lang="en-US"/>
              <a:t>Click to edit Master text styles</a:t>
            </a:r>
          </a:p>
        </p:txBody>
      </p:sp>
    </p:spTree>
    <p:extLst>
      <p:ext uri="{BB962C8B-B14F-4D97-AF65-F5344CB8AC3E}">
        <p14:creationId xmlns:p14="http://schemas.microsoft.com/office/powerpoint/2010/main" val="420316904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arge Imag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377825" y="5004001"/>
            <a:ext cx="3600000" cy="1377750"/>
          </a:xfrm>
        </p:spPr>
        <p:txBody>
          <a:bodyPr anchor="t"/>
          <a:lstStyle/>
          <a:p>
            <a:r>
              <a:rPr lang="en-US"/>
              <a:t>Click to edit Master title style</a:t>
            </a:r>
            <a:endParaRPr lang="en-GB" dirty="0"/>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fld id="{568BCA7A-028F-D641-A757-F504556EABEE}" type="datetime4">
              <a:rPr lang="en-US" smtClean="0"/>
              <a:t>December 5, 2023</a:t>
            </a:fld>
            <a:endParaRPr lang="en-GB"/>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4296000" y="5004000"/>
            <a:ext cx="3600000" cy="1377750"/>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7" name="Content Placeholder 2">
            <a:extLst>
              <a:ext uri="{FF2B5EF4-FFF2-40B4-BE49-F238E27FC236}">
                <a16:creationId xmlns:a16="http://schemas.microsoft.com/office/drawing/2014/main" id="{3ED3EE21-B105-4761-ACD1-C5BEE2805BD9}"/>
              </a:ext>
            </a:extLst>
          </p:cNvPr>
          <p:cNvSpPr>
            <a:spLocks noGrp="1"/>
          </p:cNvSpPr>
          <p:nvPr>
            <p:ph sz="half" idx="13"/>
          </p:nvPr>
        </p:nvSpPr>
        <p:spPr>
          <a:xfrm>
            <a:off x="8214175" y="5004000"/>
            <a:ext cx="3600000" cy="137775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0" y="0"/>
            <a:ext cx="11814175" cy="4597200"/>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249693347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Large Image with Content and Imag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1B9233A-DF33-49E3-8950-75A72BB6ABA6}"/>
              </a:ext>
            </a:extLst>
          </p:cNvPr>
          <p:cNvSpPr>
            <a:spLocks noGrp="1"/>
          </p:cNvSpPr>
          <p:nvPr>
            <p:ph type="pic" sz="quarter" idx="15"/>
          </p:nvPr>
        </p:nvSpPr>
        <p:spPr>
          <a:xfrm>
            <a:off x="8877600" y="4597200"/>
            <a:ext cx="3314400" cy="2260800"/>
          </a:xfrm>
          <a:prstGeom prst="rect">
            <a:avLst/>
          </a:prstGeo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377825" y="5004000"/>
            <a:ext cx="3600000" cy="1378495"/>
          </a:xfrm>
        </p:spPr>
        <p:txBody>
          <a:bodyPr anchor="t"/>
          <a:lstStyle/>
          <a:p>
            <a:r>
              <a:rPr lang="en-US"/>
              <a:t>Click to edit Master title style</a:t>
            </a:r>
            <a:endParaRPr lang="en-GB" dirty="0"/>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4296000" y="5004000"/>
            <a:ext cx="3600000" cy="137775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0" y="0"/>
            <a:ext cx="8877600" cy="4597200"/>
          </a:xfrm>
          <a:prstGeom prst="rect">
            <a:avLst/>
          </a:prstGeom>
          <a:solidFill>
            <a:schemeClr val="bg1">
              <a:lumMod val="85000"/>
            </a:schemeClr>
          </a:solidFill>
        </p:spPr>
        <p:txBody>
          <a:bodyPr/>
          <a:lstStyle/>
          <a:p>
            <a:r>
              <a:rPr lang="en-US"/>
              <a:t>Click icon to add picture</a:t>
            </a:r>
            <a:endParaRPr lang="en-GB"/>
          </a:p>
        </p:txBody>
      </p:sp>
      <p:sp>
        <p:nvSpPr>
          <p:cNvPr id="9" name="Footer Placeholder 8">
            <a:extLst>
              <a:ext uri="{FF2B5EF4-FFF2-40B4-BE49-F238E27FC236}">
                <a16:creationId xmlns:a16="http://schemas.microsoft.com/office/drawing/2014/main" id="{5B6F0F0A-4199-EB47-811A-FAE05B072BC8}"/>
              </a:ext>
            </a:extLst>
          </p:cNvPr>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398096310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Large Image with Content Lef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385419" y="0"/>
            <a:ext cx="7200000" cy="6381750"/>
          </a:xfrm>
          <a:prstGeom prst="rect">
            <a:avLst/>
          </a:prstGeo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8217754" y="1387799"/>
            <a:ext cx="3596421" cy="1220400"/>
          </a:xfrm>
        </p:spPr>
        <p:txBody>
          <a:bodyPr anchor="t"/>
          <a:lstStyle/>
          <a:p>
            <a:r>
              <a:rPr lang="en-US"/>
              <a:t>Click to edit Master title style</a:t>
            </a:r>
            <a:endParaRPr lang="en-GB" dirty="0"/>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fld id="{6957F6FC-9C5A-8E4F-8F5D-F636A8B9F004}" type="datetime4">
              <a:rPr lang="en-US" smtClean="0"/>
              <a:t>December 5, 2023</a:t>
            </a:fld>
            <a:endParaRPr lang="en-GB"/>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8217754" y="2778919"/>
            <a:ext cx="3600000" cy="3602831"/>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pic>
        <p:nvPicPr>
          <p:cNvPr id="10" name="Picture 9">
            <a:extLst>
              <a:ext uri="{FF2B5EF4-FFF2-40B4-BE49-F238E27FC236}">
                <a16:creationId xmlns:a16="http://schemas.microsoft.com/office/drawing/2014/main" id="{877670A4-EBF4-C449-98C7-980C576932F4}"/>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126586263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Large Image with Content Righ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4617754" y="0"/>
            <a:ext cx="7200000" cy="6381750"/>
          </a:xfrm>
          <a:prstGeom prst="rect">
            <a:avLst/>
          </a:prstGeo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378000" y="1387800"/>
            <a:ext cx="3596421" cy="1221757"/>
          </a:xfrm>
        </p:spPr>
        <p:txBody>
          <a:bodyPr anchor="t"/>
          <a:lstStyle/>
          <a:p>
            <a:r>
              <a:rPr lang="en-US"/>
              <a:t>Click to edit Master title style</a:t>
            </a:r>
            <a:endParaRPr lang="en-GB" dirty="0"/>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fld id="{77A519C7-09B2-174C-A471-73F88209E3BE}" type="datetime4">
              <a:rPr lang="en-US" smtClean="0"/>
              <a:t>December 5, 2023</a:t>
            </a:fld>
            <a:endParaRPr lang="en-GB"/>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fld id="{29CC380D-5F44-41E8-971E-CDD19ED6F8E3}" type="slidenum">
              <a:rPr lang="en-GB" smtClean="0"/>
              <a:pPr/>
              <a:t>‹#›</a:t>
            </a:fld>
            <a:endParaRPr lang="en-GB"/>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378000" y="2778919"/>
            <a:ext cx="3600000" cy="3602831"/>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pic>
        <p:nvPicPr>
          <p:cNvPr id="10" name="Picture 9">
            <a:extLst>
              <a:ext uri="{FF2B5EF4-FFF2-40B4-BE49-F238E27FC236}">
                <a16:creationId xmlns:a16="http://schemas.microsoft.com/office/drawing/2014/main" id="{C345EC78-92CC-F848-8180-D0039F0585B5}"/>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338295717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 Type="http://schemas.openxmlformats.org/officeDocument/2006/relationships/slideLayout" Target="../slideLayouts/slideLayout60.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theme" Target="../theme/theme2.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image" Target="../media/image13.png"/><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theme" Target="../theme/theme3.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9" Type="http://schemas.openxmlformats.org/officeDocument/2006/relationships/slideLayout" Target="../slideLayouts/slideLayout165.xml"/><Relationship Id="rId21" Type="http://schemas.openxmlformats.org/officeDocument/2006/relationships/slideLayout" Target="../slideLayouts/slideLayout147.xml"/><Relationship Id="rId34" Type="http://schemas.openxmlformats.org/officeDocument/2006/relationships/slideLayout" Target="../slideLayouts/slideLayout160.xml"/><Relationship Id="rId42" Type="http://schemas.openxmlformats.org/officeDocument/2006/relationships/slideLayout" Target="../slideLayouts/slideLayout168.xml"/><Relationship Id="rId47" Type="http://schemas.openxmlformats.org/officeDocument/2006/relationships/slideLayout" Target="../slideLayouts/slideLayout173.xml"/><Relationship Id="rId50" Type="http://schemas.openxmlformats.org/officeDocument/2006/relationships/slideLayout" Target="../slideLayouts/slideLayout176.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9" Type="http://schemas.openxmlformats.org/officeDocument/2006/relationships/slideLayout" Target="../slideLayouts/slideLayout155.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37" Type="http://schemas.openxmlformats.org/officeDocument/2006/relationships/slideLayout" Target="../slideLayouts/slideLayout163.xml"/><Relationship Id="rId40" Type="http://schemas.openxmlformats.org/officeDocument/2006/relationships/slideLayout" Target="../slideLayouts/slideLayout166.xml"/><Relationship Id="rId45" Type="http://schemas.openxmlformats.org/officeDocument/2006/relationships/slideLayout" Target="../slideLayouts/slideLayout171.xml"/><Relationship Id="rId53" Type="http://schemas.openxmlformats.org/officeDocument/2006/relationships/theme" Target="../theme/theme4.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4" Type="http://schemas.openxmlformats.org/officeDocument/2006/relationships/slideLayout" Target="../slideLayouts/slideLayout170.xml"/><Relationship Id="rId52" Type="http://schemas.openxmlformats.org/officeDocument/2006/relationships/slideLayout" Target="../slideLayouts/slideLayout178.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slideLayout" Target="../slideLayouts/slideLayout161.xml"/><Relationship Id="rId43" Type="http://schemas.openxmlformats.org/officeDocument/2006/relationships/slideLayout" Target="../slideLayouts/slideLayout169.xml"/><Relationship Id="rId48" Type="http://schemas.openxmlformats.org/officeDocument/2006/relationships/slideLayout" Target="../slideLayouts/slideLayout174.xml"/><Relationship Id="rId8" Type="http://schemas.openxmlformats.org/officeDocument/2006/relationships/slideLayout" Target="../slideLayouts/slideLayout134.xml"/><Relationship Id="rId51" Type="http://schemas.openxmlformats.org/officeDocument/2006/relationships/slideLayout" Target="../slideLayouts/slideLayout177.xml"/><Relationship Id="rId3" Type="http://schemas.openxmlformats.org/officeDocument/2006/relationships/slideLayout" Target="../slideLayouts/slideLayout129.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38" Type="http://schemas.openxmlformats.org/officeDocument/2006/relationships/slideLayout" Target="../slideLayouts/slideLayout164.xml"/><Relationship Id="rId46" Type="http://schemas.openxmlformats.org/officeDocument/2006/relationships/slideLayout" Target="../slideLayouts/slideLayout172.xml"/><Relationship Id="rId20" Type="http://schemas.openxmlformats.org/officeDocument/2006/relationships/slideLayout" Target="../slideLayouts/slideLayout146.xml"/><Relationship Id="rId41" Type="http://schemas.openxmlformats.org/officeDocument/2006/relationships/slideLayout" Target="../slideLayouts/slideLayout167.xml"/><Relationship Id="rId54" Type="http://schemas.openxmlformats.org/officeDocument/2006/relationships/image" Target="../media/image17.pn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36" Type="http://schemas.openxmlformats.org/officeDocument/2006/relationships/slideLayout" Target="../slideLayouts/slideLayout162.xml"/><Relationship Id="rId49"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4" y="377825"/>
            <a:ext cx="11439144" cy="850107"/>
          </a:xfrm>
          <a:prstGeom prst="rect">
            <a:avLst/>
          </a:prstGeom>
        </p:spPr>
        <p:txBody>
          <a:bodyPr vert="horz" lIns="0" tIns="0" rIns="0" bIns="0" rtlCol="0" anchor="ctr">
            <a:noAutofit/>
          </a:bodyPr>
          <a:lstStyle/>
          <a:p>
            <a:pPr lvl="0"/>
            <a:r>
              <a:rPr lang="en-US"/>
              <a:t>Click to edit Master title style</a:t>
            </a:r>
            <a:endParaRPr lang="en-US" dirty="0"/>
          </a:p>
        </p:txBody>
      </p:sp>
      <p:sp>
        <p:nvSpPr>
          <p:cNvPr id="4" name="Date Placeholder 3"/>
          <p:cNvSpPr>
            <a:spLocks noGrp="1"/>
          </p:cNvSpPr>
          <p:nvPr>
            <p:ph type="dt" sz="half" idx="2"/>
          </p:nvPr>
        </p:nvSpPr>
        <p:spPr>
          <a:xfrm>
            <a:off x="8217755" y="6480175"/>
            <a:ext cx="722264" cy="216000"/>
          </a:xfrm>
          <a:prstGeom prst="rect">
            <a:avLst/>
          </a:prstGeom>
        </p:spPr>
        <p:txBody>
          <a:bodyPr vert="horz" lIns="0" tIns="0" rIns="0" bIns="0" rtlCol="0" anchor="ctr">
            <a:noAutofit/>
          </a:bodyPr>
          <a:lstStyle>
            <a:lvl1pPr algn="l">
              <a:defRPr sz="700">
                <a:solidFill>
                  <a:srgbClr val="9EA7B3"/>
                </a:solidFill>
              </a:defRPr>
            </a:lvl1pPr>
          </a:lstStyle>
          <a:p>
            <a:fld id="{05972683-51EE-5F41-850D-F4F103575C34}" type="datetime4">
              <a:rPr lang="en-US" smtClean="0"/>
              <a:t>December 5, 2023</a:t>
            </a:fld>
            <a:endParaRPr lang="en-GB"/>
          </a:p>
        </p:txBody>
      </p:sp>
      <p:sp>
        <p:nvSpPr>
          <p:cNvPr id="5" name="Footer Placeholder 4"/>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none" baseline="0">
                <a:solidFill>
                  <a:srgbClr val="9EA7B3"/>
                </a:solidFill>
              </a:defRPr>
            </a:lvl1pPr>
          </a:lstStyle>
          <a:p>
            <a:endParaRPr lang="en-GB" dirty="0"/>
          </a:p>
        </p:txBody>
      </p:sp>
      <p:sp>
        <p:nvSpPr>
          <p:cNvPr id="6" name="Slide Number Placeholder 5"/>
          <p:cNvSpPr>
            <a:spLocks noGrp="1"/>
          </p:cNvSpPr>
          <p:nvPr>
            <p:ph type="sldNum" sz="quarter" idx="4"/>
          </p:nvPr>
        </p:nvSpPr>
        <p:spPr>
          <a:xfrm>
            <a:off x="11584744" y="6480175"/>
            <a:ext cx="229431" cy="216000"/>
          </a:xfrm>
          <a:prstGeom prst="rect">
            <a:avLst/>
          </a:prstGeom>
        </p:spPr>
        <p:txBody>
          <a:bodyPr vert="horz" lIns="0" tIns="0" rIns="0" bIns="0" rtlCol="0" anchor="ctr">
            <a:noAutofit/>
          </a:bodyPr>
          <a:lstStyle>
            <a:lvl1pPr algn="r">
              <a:defRPr sz="700">
                <a:solidFill>
                  <a:srgbClr val="9EA7B3"/>
                </a:solidFill>
              </a:defRPr>
            </a:lvl1pPr>
          </a:lstStyle>
          <a:p>
            <a:fld id="{29CC380D-5F44-41E8-971E-CDD19ED6F8E3}" type="slidenum">
              <a:rPr lang="en-GB" smtClean="0"/>
              <a:pPr/>
              <a:t>‹#›</a:t>
            </a:fld>
            <a:endParaRPr lang="en-GB"/>
          </a:p>
        </p:txBody>
      </p:sp>
      <p:cxnSp>
        <p:nvCxnSpPr>
          <p:cNvPr id="8" name="Straight Connector 7">
            <a:extLst>
              <a:ext uri="{FF2B5EF4-FFF2-40B4-BE49-F238E27FC236}">
                <a16:creationId xmlns:a16="http://schemas.microsoft.com/office/drawing/2014/main" id="{EA4A57FA-CBE0-4527-848B-CD3B986A4345}"/>
              </a:ext>
            </a:extLst>
          </p:cNvPr>
          <p:cNvCxnSpPr/>
          <p:nvPr userDrawn="1"/>
        </p:nvCxnSpPr>
        <p:spPr>
          <a:xfrm>
            <a:off x="377825" y="1227932"/>
            <a:ext cx="1143635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948B2952-F7B1-FB4B-A859-8048BF0DBB79}"/>
              </a:ext>
            </a:extLst>
          </p:cNvPr>
          <p:cNvSpPr>
            <a:spLocks noGrp="1"/>
          </p:cNvSpPr>
          <p:nvPr>
            <p:ph type="body" idx="1"/>
          </p:nvPr>
        </p:nvSpPr>
        <p:spPr>
          <a:xfrm>
            <a:off x="374904" y="1929384"/>
            <a:ext cx="11439144" cy="4453128"/>
          </a:xfrm>
          <a:prstGeom prst="rect">
            <a:avLst/>
          </a:prstGeom>
        </p:spPr>
        <p:txBody>
          <a:bodyPr vert="horz" lIns="0" tIns="0" rIns="0" bIns="0" rtlCol="0" anchor="t">
            <a:noAutofit/>
          </a:body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pic>
        <p:nvPicPr>
          <p:cNvPr id="10" name="Picture 9">
            <a:extLst>
              <a:ext uri="{FF2B5EF4-FFF2-40B4-BE49-F238E27FC236}">
                <a16:creationId xmlns:a16="http://schemas.microsoft.com/office/drawing/2014/main" id="{E42A12DA-336E-C84B-B837-F5AE4C6692CB}"/>
              </a:ext>
            </a:extLst>
          </p:cNvPr>
          <p:cNvPicPr>
            <a:picLocks noChangeAspect="1"/>
          </p:cNvPicPr>
          <p:nvPr userDrawn="1"/>
        </p:nvPicPr>
        <p:blipFill>
          <a:blip r:embed="rId57" cstate="hqprint">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5540495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85" r:id="rId4"/>
    <p:sldLayoutId id="2147483686" r:id="rId5"/>
    <p:sldLayoutId id="2147483687" r:id="rId6"/>
    <p:sldLayoutId id="2147483688" r:id="rId7"/>
    <p:sldLayoutId id="2147483722" r:id="rId8"/>
    <p:sldLayoutId id="2147483723" r:id="rId9"/>
    <p:sldLayoutId id="2147483676" r:id="rId10"/>
    <p:sldLayoutId id="2147483721" r:id="rId11"/>
    <p:sldLayoutId id="2147483724" r:id="rId12"/>
    <p:sldLayoutId id="2147483710" r:id="rId13"/>
    <p:sldLayoutId id="2147483709" r:id="rId14"/>
    <p:sldLayoutId id="2147483691" r:id="rId15"/>
    <p:sldLayoutId id="2147483729" r:id="rId16"/>
    <p:sldLayoutId id="2147483725" r:id="rId17"/>
    <p:sldLayoutId id="2147483701" r:id="rId18"/>
    <p:sldLayoutId id="2147483702" r:id="rId19"/>
    <p:sldLayoutId id="2147483726" r:id="rId20"/>
    <p:sldLayoutId id="2147483728" r:id="rId21"/>
    <p:sldLayoutId id="2147483727" r:id="rId22"/>
    <p:sldLayoutId id="2147483730" r:id="rId23"/>
    <p:sldLayoutId id="2147483731" r:id="rId24"/>
    <p:sldLayoutId id="2147483700" r:id="rId25"/>
    <p:sldLayoutId id="2147483705" r:id="rId26"/>
    <p:sldLayoutId id="2147483704" r:id="rId27"/>
    <p:sldLayoutId id="2147483706" r:id="rId28"/>
    <p:sldLayoutId id="2147483707" r:id="rId29"/>
    <p:sldLayoutId id="2147483703" r:id="rId30"/>
    <p:sldLayoutId id="2147483696" r:id="rId31"/>
    <p:sldLayoutId id="2147483695" r:id="rId32"/>
    <p:sldLayoutId id="2147483697" r:id="rId33"/>
    <p:sldLayoutId id="2147483675" r:id="rId34"/>
    <p:sldLayoutId id="2147483692" r:id="rId35"/>
    <p:sldLayoutId id="2147483693" r:id="rId36"/>
    <p:sldLayoutId id="2147483698" r:id="rId37"/>
    <p:sldLayoutId id="2147483699" r:id="rId38"/>
    <p:sldLayoutId id="2147483689" r:id="rId39"/>
    <p:sldLayoutId id="2147483690" r:id="rId40"/>
    <p:sldLayoutId id="2147483711" r:id="rId41"/>
    <p:sldLayoutId id="2147483715" r:id="rId42"/>
    <p:sldLayoutId id="2147483712" r:id="rId43"/>
    <p:sldLayoutId id="2147483713" r:id="rId44"/>
    <p:sldLayoutId id="2147483714" r:id="rId45"/>
    <p:sldLayoutId id="2147483718" r:id="rId46"/>
    <p:sldLayoutId id="2147483716" r:id="rId47"/>
    <p:sldLayoutId id="2147483717" r:id="rId48"/>
    <p:sldLayoutId id="2147483720" r:id="rId49"/>
    <p:sldLayoutId id="2147483719" r:id="rId50"/>
    <p:sldLayoutId id="2147483678" r:id="rId51"/>
    <p:sldLayoutId id="2147483679" r:id="rId52"/>
    <p:sldLayoutId id="2147483732" r:id="rId53"/>
    <p:sldLayoutId id="2147483733" r:id="rId54"/>
    <p:sldLayoutId id="2147483734" r:id="rId55"/>
  </p:sldLayoutIdLst>
  <p:transition>
    <p:fade/>
  </p:transition>
  <p:hf hdr="0" ftr="0" dt="0"/>
  <p:txStyles>
    <p:titleStyle>
      <a:lvl1pPr algn="l" defTabSz="914400" rtl="0" eaLnBrk="1" latinLnBrk="0" hangingPunct="1">
        <a:lnSpc>
          <a:spcPct val="90000"/>
        </a:lnSpc>
        <a:spcBef>
          <a:spcPct val="0"/>
        </a:spcBef>
        <a:buNone/>
        <a:defRPr lang="en-US" sz="2750" kern="1200" dirty="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lang="en-US" sz="1200" b="0" kern="1200" dirty="0">
          <a:solidFill>
            <a:schemeClr val="tx1"/>
          </a:solidFill>
          <a:latin typeface="+mn-lt"/>
          <a:ea typeface="+mn-ea"/>
          <a:cs typeface="+mn-cs"/>
        </a:defRPr>
      </a:lvl1pPr>
      <a:lvl2pPr marL="179388" indent="-179388" algn="l" defTabSz="914400" rtl="0" eaLnBrk="1" latinLnBrk="0" hangingPunct="1">
        <a:lnSpc>
          <a:spcPct val="100000"/>
        </a:lnSpc>
        <a:spcBef>
          <a:spcPts val="120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2pPr>
      <a:lvl3pPr marL="349250" indent="-169863"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3pPr>
      <a:lvl4pPr marL="465138"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4pPr>
      <a:lvl5pPr marL="581025"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tx1"/>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lang="en-US" sz="1200" b="1" kern="1200" dirty="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lang="en-US" sz="3000" kern="1200" dirty="0">
          <a:solidFill>
            <a:schemeClr val="accen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800" kern="1200" dirty="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38" userDrawn="1">
          <p15:clr>
            <a:srgbClr val="F26B43"/>
          </p15:clr>
        </p15:guide>
        <p15:guide id="4" pos="2511" userDrawn="1">
          <p15:clr>
            <a:srgbClr val="F26B43"/>
          </p15:clr>
        </p15:guide>
        <p15:guide id="5" pos="2704" userDrawn="1">
          <p15:clr>
            <a:srgbClr val="F26B43"/>
          </p15:clr>
        </p15:guide>
        <p15:guide id="6" pos="4977" userDrawn="1">
          <p15:clr>
            <a:srgbClr val="F26B43"/>
          </p15:clr>
        </p15:guide>
        <p15:guide id="7" pos="5169" userDrawn="1">
          <p15:clr>
            <a:srgbClr val="F26B43"/>
          </p15:clr>
        </p15:guide>
        <p15:guide id="8" pos="7442" userDrawn="1">
          <p15:clr>
            <a:srgbClr val="F26B43"/>
          </p15:clr>
        </p15:guide>
        <p15:guide id="9" orient="horz" pos="238" userDrawn="1">
          <p15:clr>
            <a:srgbClr val="F26B43"/>
          </p15:clr>
        </p15:guide>
        <p15:guide id="10" orient="horz" pos="4020" userDrawn="1">
          <p15:clr>
            <a:srgbClr val="F26B43"/>
          </p15:clr>
        </p15:guide>
        <p15:guide id="11" orient="horz" pos="1751" userDrawn="1">
          <p15:clr>
            <a:srgbClr val="F26B43"/>
          </p15:clr>
        </p15:guide>
        <p15:guide id="12" orient="horz" pos="1213" userDrawn="1">
          <p15:clr>
            <a:srgbClr val="F26B43"/>
          </p15:clr>
        </p15:guide>
        <p15:guide id="13" orient="horz" pos="7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4" y="377825"/>
            <a:ext cx="11439144" cy="850107"/>
          </a:xfrm>
          <a:prstGeom prst="rect">
            <a:avLst/>
          </a:prstGeom>
        </p:spPr>
        <p:txBody>
          <a:bodyPr vert="horz" lIns="0" tIns="0" rIns="0" bIns="0" rtlCol="0" anchor="ctr">
            <a:noAutofit/>
          </a:bodyPr>
          <a:lstStyle/>
          <a:p>
            <a:pPr lvl="0"/>
            <a:r>
              <a:rPr lang="en-US"/>
              <a:t>Click to edit Master title style</a:t>
            </a:r>
            <a:endParaRPr lang="en-US" dirty="0"/>
          </a:p>
        </p:txBody>
      </p:sp>
      <p:sp>
        <p:nvSpPr>
          <p:cNvPr id="4" name="Date Placeholder 3"/>
          <p:cNvSpPr>
            <a:spLocks noGrp="1"/>
          </p:cNvSpPr>
          <p:nvPr>
            <p:ph type="dt" sz="half" idx="2"/>
          </p:nvPr>
        </p:nvSpPr>
        <p:spPr>
          <a:xfrm>
            <a:off x="8217755" y="6480175"/>
            <a:ext cx="722264" cy="216000"/>
          </a:xfrm>
          <a:prstGeom prst="rect">
            <a:avLst/>
          </a:prstGeom>
        </p:spPr>
        <p:txBody>
          <a:bodyPr vert="horz" lIns="0" tIns="0" rIns="0" bIns="0" rtlCol="0" anchor="ctr">
            <a:noAutofit/>
          </a:bodyPr>
          <a:lstStyle>
            <a:lvl1pPr algn="l">
              <a:defRPr sz="700">
                <a:solidFill>
                  <a:srgbClr val="9EA7B3"/>
                </a:solidFill>
              </a:defRPr>
            </a:lvl1pPr>
          </a:lstStyle>
          <a:p>
            <a:fld id="{05972683-51EE-5F41-850D-F4F103575C34}" type="datetime4">
              <a:rPr lang="en-US" smtClean="0"/>
              <a:t>December 5, 2023</a:t>
            </a:fld>
            <a:endParaRPr lang="en-GB"/>
          </a:p>
        </p:txBody>
      </p:sp>
      <p:sp>
        <p:nvSpPr>
          <p:cNvPr id="5" name="Footer Placeholder 4"/>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none" baseline="0">
                <a:solidFill>
                  <a:srgbClr val="9EA7B3"/>
                </a:solidFill>
              </a:defRPr>
            </a:lvl1pPr>
          </a:lstStyle>
          <a:p>
            <a:endParaRPr lang="en-GB" dirty="0"/>
          </a:p>
        </p:txBody>
      </p:sp>
      <p:sp>
        <p:nvSpPr>
          <p:cNvPr id="6" name="Slide Number Placeholder 5"/>
          <p:cNvSpPr>
            <a:spLocks noGrp="1"/>
          </p:cNvSpPr>
          <p:nvPr>
            <p:ph type="sldNum" sz="quarter" idx="4"/>
          </p:nvPr>
        </p:nvSpPr>
        <p:spPr>
          <a:xfrm>
            <a:off x="11584744" y="6480175"/>
            <a:ext cx="229431" cy="216000"/>
          </a:xfrm>
          <a:prstGeom prst="rect">
            <a:avLst/>
          </a:prstGeom>
        </p:spPr>
        <p:txBody>
          <a:bodyPr vert="horz" lIns="0" tIns="0" rIns="0" bIns="0" rtlCol="0" anchor="ctr">
            <a:noAutofit/>
          </a:bodyPr>
          <a:lstStyle>
            <a:lvl1pPr algn="r">
              <a:defRPr sz="700">
                <a:solidFill>
                  <a:srgbClr val="9EA7B3"/>
                </a:solidFill>
              </a:defRPr>
            </a:lvl1pPr>
          </a:lstStyle>
          <a:p>
            <a:fld id="{29CC380D-5F44-41E8-971E-CDD19ED6F8E3}" type="slidenum">
              <a:rPr lang="en-GB" smtClean="0"/>
              <a:pPr/>
              <a:t>‹#›</a:t>
            </a:fld>
            <a:endParaRPr lang="en-GB"/>
          </a:p>
        </p:txBody>
      </p:sp>
      <p:cxnSp>
        <p:nvCxnSpPr>
          <p:cNvPr id="8" name="Straight Connector 7">
            <a:extLst>
              <a:ext uri="{FF2B5EF4-FFF2-40B4-BE49-F238E27FC236}">
                <a16:creationId xmlns:a16="http://schemas.microsoft.com/office/drawing/2014/main" id="{EA4A57FA-CBE0-4527-848B-CD3B986A4345}"/>
              </a:ext>
            </a:extLst>
          </p:cNvPr>
          <p:cNvCxnSpPr/>
          <p:nvPr userDrawn="1"/>
        </p:nvCxnSpPr>
        <p:spPr>
          <a:xfrm>
            <a:off x="377825" y="1227932"/>
            <a:ext cx="1143635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948B2952-F7B1-FB4B-A859-8048BF0DBB79}"/>
              </a:ext>
            </a:extLst>
          </p:cNvPr>
          <p:cNvSpPr>
            <a:spLocks noGrp="1"/>
          </p:cNvSpPr>
          <p:nvPr>
            <p:ph type="body" idx="1"/>
          </p:nvPr>
        </p:nvSpPr>
        <p:spPr>
          <a:xfrm>
            <a:off x="374904" y="1929384"/>
            <a:ext cx="11439144" cy="4453128"/>
          </a:xfrm>
          <a:prstGeom prst="rect">
            <a:avLst/>
          </a:prstGeom>
        </p:spPr>
        <p:txBody>
          <a:bodyPr vert="horz" lIns="0" tIns="0" rIns="0" bIns="0" rtlCol="0" anchor="t">
            <a:noAutofit/>
          </a:body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pic>
        <p:nvPicPr>
          <p:cNvPr id="10" name="Picture 9">
            <a:extLst>
              <a:ext uri="{FF2B5EF4-FFF2-40B4-BE49-F238E27FC236}">
                <a16:creationId xmlns:a16="http://schemas.microsoft.com/office/drawing/2014/main" id="{E42A12DA-336E-C84B-B837-F5AE4C6692CB}"/>
              </a:ext>
            </a:extLst>
          </p:cNvPr>
          <p:cNvPicPr>
            <a:picLocks noChangeAspect="1"/>
          </p:cNvPicPr>
          <p:nvPr userDrawn="1"/>
        </p:nvPicPr>
        <p:blipFill>
          <a:blip r:embed="rId57">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366156363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 id="2147483782" r:id="rId47"/>
    <p:sldLayoutId id="2147483783" r:id="rId48"/>
    <p:sldLayoutId id="2147483784" r:id="rId49"/>
    <p:sldLayoutId id="2147483785" r:id="rId50"/>
    <p:sldLayoutId id="2147483786" r:id="rId51"/>
    <p:sldLayoutId id="2147483787" r:id="rId52"/>
    <p:sldLayoutId id="2147483788" r:id="rId53"/>
    <p:sldLayoutId id="2147483789" r:id="rId54"/>
    <p:sldLayoutId id="2147483790" r:id="rId55"/>
  </p:sldLayoutIdLst>
  <p:transition>
    <p:fade/>
  </p:transition>
  <p:hf hdr="0" ftr="0" dt="0"/>
  <p:txStyles>
    <p:titleStyle>
      <a:lvl1pPr algn="l" defTabSz="914400" rtl="0" eaLnBrk="1" latinLnBrk="0" hangingPunct="1">
        <a:lnSpc>
          <a:spcPct val="90000"/>
        </a:lnSpc>
        <a:spcBef>
          <a:spcPct val="0"/>
        </a:spcBef>
        <a:buNone/>
        <a:defRPr lang="en-US" sz="2750" kern="1200" dirty="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lang="en-US" sz="1200" b="0" kern="1200" dirty="0">
          <a:solidFill>
            <a:schemeClr val="tx1"/>
          </a:solidFill>
          <a:latin typeface="+mn-lt"/>
          <a:ea typeface="+mn-ea"/>
          <a:cs typeface="+mn-cs"/>
        </a:defRPr>
      </a:lvl1pPr>
      <a:lvl2pPr marL="179388" indent="-179388" algn="l" defTabSz="914400" rtl="0" eaLnBrk="1" latinLnBrk="0" hangingPunct="1">
        <a:lnSpc>
          <a:spcPct val="100000"/>
        </a:lnSpc>
        <a:spcBef>
          <a:spcPts val="120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2pPr>
      <a:lvl3pPr marL="349250" indent="-169863"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3pPr>
      <a:lvl4pPr marL="465138"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4pPr>
      <a:lvl5pPr marL="581025"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tx1"/>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lang="en-US" sz="1200" b="1" kern="1200" dirty="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lang="en-US" sz="3000" kern="1200" dirty="0">
          <a:solidFill>
            <a:schemeClr val="accen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800" kern="1200" dirty="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8">
          <p15:clr>
            <a:srgbClr val="F26B43"/>
          </p15:clr>
        </p15:guide>
        <p15:guide id="4" pos="2511">
          <p15:clr>
            <a:srgbClr val="F26B43"/>
          </p15:clr>
        </p15:guide>
        <p15:guide id="5" pos="2704">
          <p15:clr>
            <a:srgbClr val="F26B43"/>
          </p15:clr>
        </p15:guide>
        <p15:guide id="6" pos="4977">
          <p15:clr>
            <a:srgbClr val="F26B43"/>
          </p15:clr>
        </p15:guide>
        <p15:guide id="7" pos="5169">
          <p15:clr>
            <a:srgbClr val="F26B43"/>
          </p15:clr>
        </p15:guide>
        <p15:guide id="8" pos="7442">
          <p15:clr>
            <a:srgbClr val="F26B43"/>
          </p15:clr>
        </p15:guide>
        <p15:guide id="9" orient="horz" pos="238">
          <p15:clr>
            <a:srgbClr val="F26B43"/>
          </p15:clr>
        </p15:guide>
        <p15:guide id="10" orient="horz" pos="4020">
          <p15:clr>
            <a:srgbClr val="F26B43"/>
          </p15:clr>
        </p15:guide>
        <p15:guide id="11" orient="horz" pos="1751">
          <p15:clr>
            <a:srgbClr val="F26B43"/>
          </p15:clr>
        </p15:guide>
        <p15:guide id="12" orient="horz" pos="1213">
          <p15:clr>
            <a:srgbClr val="F26B43"/>
          </p15:clr>
        </p15:guide>
        <p15:guide id="13" orient="horz" pos="7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38742B-E2CE-46FB-B11F-73B22A9434C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0505219-2438-4F83-867A-D7CA06B06C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3C3C185-59CD-4122-8160-4D85ABDDFE6D}"/>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3110B-C15D-46C8-8C58-D7122381CBD5}" type="datetimeFigureOut">
              <a:rPr lang="en-US" smtClean="0"/>
              <a:t>12/5/2023</a:t>
            </a:fld>
            <a:endParaRPr lang="en-US"/>
          </a:p>
        </p:txBody>
      </p:sp>
      <p:sp>
        <p:nvSpPr>
          <p:cNvPr id="5" name="Footer Placeholder 4">
            <a:extLst>
              <a:ext uri="{FF2B5EF4-FFF2-40B4-BE49-F238E27FC236}">
                <a16:creationId xmlns:a16="http://schemas.microsoft.com/office/drawing/2014/main" id="{8B563F48-BD7A-4090-BA73-4D1915550D18}"/>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623D0F-2A7C-42C8-97F5-11242424FA6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F7FC4-8FE3-4572-8723-BDBE4DE388DC}" type="slidenum">
              <a:rPr lang="en-US" smtClean="0"/>
              <a:t>‹#›</a:t>
            </a:fld>
            <a:endParaRPr lang="en-US"/>
          </a:p>
        </p:txBody>
      </p:sp>
    </p:spTree>
    <p:extLst>
      <p:ext uri="{BB962C8B-B14F-4D97-AF65-F5344CB8AC3E}">
        <p14:creationId xmlns:p14="http://schemas.microsoft.com/office/powerpoint/2010/main" val="420643079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8" r:id="rId14"/>
    <p:sldLayoutId id="2147483812" r:id="rId15"/>
    <p:sldLayoutId id="2147483813" r:id="rId16"/>
  </p:sldLayoutIdLst>
  <p:txStyles>
    <p:titleStyle>
      <a:lvl1pPr algn="l" defTabSz="914400" rtl="0" eaLnBrk="1" latinLnBrk="0" hangingPunct="1">
        <a:lnSpc>
          <a:spcPct val="90000"/>
        </a:lnSpc>
        <a:spcBef>
          <a:spcPct val="0"/>
        </a:spcBef>
        <a:buNone/>
        <a:defRPr sz="4400" kern="1200">
          <a:solidFill>
            <a:schemeClr val="tx1"/>
          </a:solidFill>
          <a:latin typeface="Avenir Book"/>
          <a:ea typeface="+mj-ea"/>
          <a:cs typeface="Avenir Book"/>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a:ea typeface="+mn-ea"/>
          <a:cs typeface="Avenir Book"/>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a:ea typeface="+mn-ea"/>
          <a:cs typeface="Avenir Book"/>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a:ea typeface="+mn-ea"/>
          <a:cs typeface="Avenir Book"/>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a:ea typeface="+mn-ea"/>
          <a:cs typeface="Avenir Book"/>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a:ea typeface="+mn-ea"/>
          <a:cs typeface="Avenir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5" y="377825"/>
            <a:ext cx="7523163" cy="850107"/>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77825" y="1925636"/>
            <a:ext cx="11436350" cy="4456111"/>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7755" y="6480175"/>
            <a:ext cx="722264" cy="216000"/>
          </a:xfrm>
          <a:prstGeom prst="rect">
            <a:avLst/>
          </a:prstGeom>
        </p:spPr>
        <p:txBody>
          <a:bodyPr vert="horz" lIns="0" tIns="0" rIns="0" bIns="0" rtlCol="0" anchor="ctr">
            <a:noAutofit/>
          </a:bodyPr>
          <a:lstStyle>
            <a:lvl1pPr algn="l">
              <a:defRPr sz="700">
                <a:solidFill>
                  <a:srgbClr val="9EA7B3"/>
                </a:solidFill>
              </a:defRPr>
            </a:lvl1pPr>
          </a:lstStyle>
          <a:p>
            <a:endParaRPr lang="en-GB"/>
          </a:p>
        </p:txBody>
      </p:sp>
      <p:sp>
        <p:nvSpPr>
          <p:cNvPr id="5" name="Footer Placeholder 4"/>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all" baseline="0">
                <a:solidFill>
                  <a:srgbClr val="9EA7B3"/>
                </a:solidFill>
              </a:defRPr>
            </a:lvl1pPr>
          </a:lstStyle>
          <a:p>
            <a:endParaRPr lang="en-GB" dirty="0"/>
          </a:p>
        </p:txBody>
      </p:sp>
      <p:sp>
        <p:nvSpPr>
          <p:cNvPr id="6" name="Slide Number Placeholder 5"/>
          <p:cNvSpPr>
            <a:spLocks noGrp="1"/>
          </p:cNvSpPr>
          <p:nvPr>
            <p:ph type="sldNum" sz="quarter" idx="4"/>
          </p:nvPr>
        </p:nvSpPr>
        <p:spPr>
          <a:xfrm>
            <a:off x="11584744" y="6480175"/>
            <a:ext cx="229431" cy="216000"/>
          </a:xfrm>
          <a:prstGeom prst="rect">
            <a:avLst/>
          </a:prstGeom>
        </p:spPr>
        <p:txBody>
          <a:bodyPr vert="horz" lIns="0" tIns="0" rIns="0" bIns="0" rtlCol="0" anchor="ctr">
            <a:noAutofit/>
          </a:bodyPr>
          <a:lstStyle>
            <a:lvl1pPr algn="r">
              <a:defRPr sz="700">
                <a:solidFill>
                  <a:srgbClr val="9EA7B3"/>
                </a:solidFill>
              </a:defRPr>
            </a:lvl1pPr>
          </a:lstStyle>
          <a:p>
            <a:fld id="{29CC380D-5F44-41E8-971E-CDD19ED6F8E3}" type="slidenum">
              <a:rPr lang="en-GB" smtClean="0"/>
              <a:pPr/>
              <a:t>‹#›</a:t>
            </a:fld>
            <a:endParaRPr lang="en-GB"/>
          </a:p>
        </p:txBody>
      </p:sp>
      <p:cxnSp>
        <p:nvCxnSpPr>
          <p:cNvPr id="8" name="Straight Connector 7">
            <a:extLst>
              <a:ext uri="{FF2B5EF4-FFF2-40B4-BE49-F238E27FC236}">
                <a16:creationId xmlns:a16="http://schemas.microsoft.com/office/drawing/2014/main" id="{EA4A57FA-CBE0-4527-848B-CD3B986A4345}"/>
              </a:ext>
            </a:extLst>
          </p:cNvPr>
          <p:cNvCxnSpPr/>
          <p:nvPr userDrawn="1"/>
        </p:nvCxnSpPr>
        <p:spPr>
          <a:xfrm>
            <a:off x="377825" y="1227932"/>
            <a:ext cx="1143635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40A8862-0DD2-4048-A3B9-9B6F37467FA8}"/>
              </a:ext>
            </a:extLst>
          </p:cNvPr>
          <p:cNvPicPr>
            <a:picLocks noChangeAspect="1"/>
          </p:cNvPicPr>
          <p:nvPr userDrawn="1"/>
        </p:nvPicPr>
        <p:blipFill>
          <a:blip r:embed="rId54">
            <a:extLst>
              <a:ext uri="{28A0092B-C50C-407E-A947-70E740481C1C}">
                <a14:useLocalDpi xmlns:a14="http://schemas.microsoft.com/office/drawing/2010/main" val="0"/>
              </a:ext>
            </a:extLst>
          </a:blip>
          <a:srcRect/>
          <a:stretch/>
        </p:blipFill>
        <p:spPr>
          <a:xfrm>
            <a:off x="11065620" y="6477467"/>
            <a:ext cx="494996" cy="215799"/>
          </a:xfrm>
          <a:prstGeom prst="rect">
            <a:avLst/>
          </a:prstGeom>
        </p:spPr>
      </p:pic>
    </p:spTree>
    <p:extLst>
      <p:ext uri="{BB962C8B-B14F-4D97-AF65-F5344CB8AC3E}">
        <p14:creationId xmlns:p14="http://schemas.microsoft.com/office/powerpoint/2010/main" val="374117523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 id="2147483846" r:id="rId32"/>
    <p:sldLayoutId id="2147483847" r:id="rId33"/>
    <p:sldLayoutId id="2147483848" r:id="rId34"/>
    <p:sldLayoutId id="2147483849" r:id="rId35"/>
    <p:sldLayoutId id="2147483850" r:id="rId36"/>
    <p:sldLayoutId id="2147483851" r:id="rId37"/>
    <p:sldLayoutId id="2147483852" r:id="rId38"/>
    <p:sldLayoutId id="2147483853" r:id="rId39"/>
    <p:sldLayoutId id="2147483854" r:id="rId40"/>
    <p:sldLayoutId id="2147483855" r:id="rId41"/>
    <p:sldLayoutId id="2147483856" r:id="rId42"/>
    <p:sldLayoutId id="2147483857" r:id="rId43"/>
    <p:sldLayoutId id="2147483858" r:id="rId44"/>
    <p:sldLayoutId id="2147483859" r:id="rId45"/>
    <p:sldLayoutId id="2147483860" r:id="rId46"/>
    <p:sldLayoutId id="2147483861" r:id="rId47"/>
    <p:sldLayoutId id="2147483862" r:id="rId48"/>
    <p:sldLayoutId id="2147483863" r:id="rId49"/>
    <p:sldLayoutId id="2147483864" r:id="rId50"/>
    <p:sldLayoutId id="2147483865" r:id="rId51"/>
    <p:sldLayoutId id="2147483866" r:id="rId52"/>
  </p:sldLayoutIdLst>
  <p:transition>
    <p:fade/>
  </p:transition>
  <p:hf hdr="0" ftr="0" dt="0"/>
  <p:txStyles>
    <p:titleStyle>
      <a:lvl1pPr algn="l" defTabSz="914400" rtl="0" eaLnBrk="1" latinLnBrk="0" hangingPunct="1">
        <a:lnSpc>
          <a:spcPct val="90000"/>
        </a:lnSpc>
        <a:spcBef>
          <a:spcPct val="0"/>
        </a:spcBef>
        <a:buNone/>
        <a:defRPr sz="2750" kern="1200">
          <a:solidFill>
            <a:schemeClr val="accent4"/>
          </a:solidFill>
          <a:latin typeface="+mj-lt"/>
          <a:ea typeface="+mj-ea"/>
          <a:cs typeface="+mj-cs"/>
        </a:defRPr>
      </a:lvl1pPr>
    </p:titleStyle>
    <p:bodyStyle>
      <a:lvl1pPr marL="0" indent="0" algn="l" defTabSz="914400" rtl="0" eaLnBrk="1" latinLnBrk="0" hangingPunct="1">
        <a:lnSpc>
          <a:spcPct val="100000"/>
        </a:lnSpc>
        <a:spcBef>
          <a:spcPts val="0"/>
        </a:spcBef>
        <a:spcAft>
          <a:spcPts val="1600"/>
        </a:spcAft>
        <a:buFont typeface="Arial" panose="020B0604020202020204" pitchFamily="34" charset="0"/>
        <a:buNone/>
        <a:defRPr sz="1200" kern="1200">
          <a:solidFill>
            <a:schemeClr val="accent4"/>
          </a:solidFill>
          <a:latin typeface="+mn-lt"/>
          <a:ea typeface="+mn-ea"/>
          <a:cs typeface="+mn-cs"/>
        </a:defRPr>
      </a:lvl1pPr>
      <a:lvl2pPr marL="108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2pPr>
      <a:lvl3pPr marL="216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3pPr>
      <a:lvl4pPr marL="324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4pPr>
      <a:lvl5pPr marL="432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accent4"/>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sz="1200" b="1" kern="120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sz="3000" kern="1200">
          <a:solidFill>
            <a:schemeClr val="accent1"/>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8">
          <p15:clr>
            <a:srgbClr val="F26B43"/>
          </p15:clr>
        </p15:guide>
        <p15:guide id="4" pos="2511">
          <p15:clr>
            <a:srgbClr val="F26B43"/>
          </p15:clr>
        </p15:guide>
        <p15:guide id="5" pos="2704">
          <p15:clr>
            <a:srgbClr val="F26B43"/>
          </p15:clr>
        </p15:guide>
        <p15:guide id="6" pos="4977">
          <p15:clr>
            <a:srgbClr val="F26B43"/>
          </p15:clr>
        </p15:guide>
        <p15:guide id="7" pos="5169">
          <p15:clr>
            <a:srgbClr val="F26B43"/>
          </p15:clr>
        </p15:guide>
        <p15:guide id="8" pos="7442">
          <p15:clr>
            <a:srgbClr val="F26B43"/>
          </p15:clr>
        </p15:guide>
        <p15:guide id="9" orient="horz" pos="238">
          <p15:clr>
            <a:srgbClr val="F26B43"/>
          </p15:clr>
        </p15:guide>
        <p15:guide id="10" orient="horz" pos="4020">
          <p15:clr>
            <a:srgbClr val="F26B43"/>
          </p15:clr>
        </p15:guide>
        <p15:guide id="11" orient="horz" pos="1751">
          <p15:clr>
            <a:srgbClr val="F26B43"/>
          </p15:clr>
        </p15:guide>
        <p15:guide id="12" orient="horz" pos="1213">
          <p15:clr>
            <a:srgbClr val="F26B43"/>
          </p15:clr>
        </p15:guide>
        <p15:guide id="13" orient="horz" pos="77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hyperlink" Target="http://www.caijournal.com/text.asp?2014/1/2/35/147647"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s://www.cdc.gov/vaccines/pubs/pinkbook/pneumo.html" TargetMode="External"/><Relationship Id="rId7"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hyperlink" Target="https://www.cdc.gov/pneumococcal/clinicians/streptococcus-pneumoniae.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differencebetween.com/difference-between-polysaccharide-and-conjugate-vaccines/" TargetMode="External"/><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hyperlink" Target="https://www.differencebetween.com/difference-between-polysaccharide-and-conjugate-vaccine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cdc.gov/vaccines/pubs/pinkbook/pneumo.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cdc.gov/vaccines/pubs/pinkbook/pneumo.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cdc.gov/vaccines/pubs/pinkbook/pneumo.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cdc.gov/vaccines/pubs/pinkbook/pneumo.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4.xml"/><Relationship Id="rId1" Type="http://schemas.openxmlformats.org/officeDocument/2006/relationships/slideLayout" Target="../slideLayouts/slideLayout57.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vaccines/pubs/pinkbook/pneumo.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cdc.gov/vaccines/pubs/pinkbook/pneumo.html" TargetMode="Externa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6.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www.cdc.gov/vaccines/covid-19/clinical-considerations/interim-considerations-us.htm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cdc.gov/vaccines/covid-19/clinical-considerations/interim-considerations-us.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hyperlink" Target="https://www.cdc.gov/vaccines/pubs/pinkbook/pneumo.html" TargetMode="External"/><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immunize.org/catg.d/p3082.pdf" TargetMode="External"/><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ww.cdc.gov/vaccines/pubs/pinkbook/pneumo.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www.cdc.gov/vaccines/covid-19/clinical-considerations/managing-anaphylaxis.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www.cdc.gov/vaccines/covid-19/clinical-considerations/managing-anaphylaxis.html"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9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emf"/></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7F4444B-7CDE-48F3-9561-7393B9E31BFA}"/>
              </a:ext>
            </a:extLst>
          </p:cNvPr>
          <p:cNvSpPr>
            <a:spLocks noGrp="1"/>
          </p:cNvSpPr>
          <p:nvPr>
            <p:ph type="subTitle" idx="1"/>
          </p:nvPr>
        </p:nvSpPr>
        <p:spPr>
          <a:xfrm>
            <a:off x="377825" y="3935392"/>
            <a:ext cx="5409517" cy="1947684"/>
          </a:xfrm>
        </p:spPr>
        <p:txBody>
          <a:bodyPr/>
          <a:lstStyle/>
          <a:p>
            <a:endParaRPr lang="en-US" b="1" dirty="0">
              <a:solidFill>
                <a:srgbClr val="00857C"/>
              </a:solidFill>
              <a:cs typeface="Source Sans Pro Light"/>
            </a:endParaRPr>
          </a:p>
        </p:txBody>
      </p:sp>
      <p:sp>
        <p:nvSpPr>
          <p:cNvPr id="6" name="Text Placeholder 5">
            <a:extLst>
              <a:ext uri="{FF2B5EF4-FFF2-40B4-BE49-F238E27FC236}">
                <a16:creationId xmlns:a16="http://schemas.microsoft.com/office/drawing/2014/main" id="{FFEE9CE4-2784-430A-BD24-6183B6C13026}"/>
              </a:ext>
            </a:extLst>
          </p:cNvPr>
          <p:cNvSpPr>
            <a:spLocks noGrp="1"/>
          </p:cNvSpPr>
          <p:nvPr>
            <p:ph type="body" sz="quarter" idx="10"/>
          </p:nvPr>
        </p:nvSpPr>
        <p:spPr>
          <a:xfrm>
            <a:off x="377825" y="5775957"/>
            <a:ext cx="3607594" cy="207749"/>
          </a:xfrm>
        </p:spPr>
        <p:txBody>
          <a:bodyPr>
            <a:normAutofit/>
          </a:bodyPr>
          <a:lstStyle/>
          <a:p>
            <a:endParaRPr lang="en-GB" dirty="0"/>
          </a:p>
        </p:txBody>
      </p:sp>
      <p:pic>
        <p:nvPicPr>
          <p:cNvPr id="8" name="Picture 7">
            <a:extLst>
              <a:ext uri="{FF2B5EF4-FFF2-40B4-BE49-F238E27FC236}">
                <a16:creationId xmlns:a16="http://schemas.microsoft.com/office/drawing/2014/main" id="{C8026C39-7857-4544-83A7-E7426A3D8C67}"/>
              </a:ext>
            </a:extLst>
          </p:cNvPr>
          <p:cNvPicPr>
            <a:picLocks noChangeAspect="1"/>
          </p:cNvPicPr>
          <p:nvPr/>
        </p:nvPicPr>
        <p:blipFill rotWithShape="1">
          <a:blip r:embed="rId2"/>
          <a:srcRect l="67150" t="1212" r="-209" b="29881"/>
          <a:stretch/>
        </p:blipFill>
        <p:spPr>
          <a:xfrm>
            <a:off x="5120150" y="-167858"/>
            <a:ext cx="7071850" cy="7025858"/>
          </a:xfrm>
          <a:prstGeom prst="rect">
            <a:avLst/>
          </a:prstGeom>
        </p:spPr>
      </p:pic>
      <p:sp>
        <p:nvSpPr>
          <p:cNvPr id="9" name="Text Placeholder 5">
            <a:extLst>
              <a:ext uri="{FF2B5EF4-FFF2-40B4-BE49-F238E27FC236}">
                <a16:creationId xmlns:a16="http://schemas.microsoft.com/office/drawing/2014/main" id="{A209B214-2915-4882-BCB4-A0DAE68DDEFA}"/>
              </a:ext>
            </a:extLst>
          </p:cNvPr>
          <p:cNvSpPr txBox="1">
            <a:spLocks/>
          </p:cNvSpPr>
          <p:nvPr/>
        </p:nvSpPr>
        <p:spPr>
          <a:xfrm>
            <a:off x="10166684" y="6464968"/>
            <a:ext cx="1913021" cy="393032"/>
          </a:xfrm>
          <a:prstGeom prst="rect">
            <a:avLst/>
          </a:prstGeom>
          <a:solidFill>
            <a:srgbClr val="2E354C"/>
          </a:solidFill>
        </p:spPr>
        <p:txBody>
          <a:bodyPr vert="horz" lIns="0" tIns="0" rIns="0" bIns="0" rtlCol="0" anchor="ctr">
            <a:norm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lang="en-US" sz="1200" b="0" kern="1200">
                <a:solidFill>
                  <a:schemeClr val="tx1"/>
                </a:solidFill>
                <a:latin typeface="+mn-lt"/>
                <a:ea typeface="+mn-ea"/>
                <a:cs typeface="+mn-cs"/>
              </a:defRPr>
            </a:lvl1pPr>
            <a:lvl2pPr marL="179388" indent="-179388" algn="l" defTabSz="914400" rtl="0" eaLnBrk="1" latinLnBrk="0" hangingPunct="1">
              <a:lnSpc>
                <a:spcPct val="100000"/>
              </a:lnSpc>
              <a:spcBef>
                <a:spcPts val="1200"/>
              </a:spcBef>
              <a:spcAft>
                <a:spcPts val="0"/>
              </a:spcAft>
              <a:buFont typeface="Arial" panose="020B0604020202020204" pitchFamily="34" charset="0"/>
              <a:buChar char="•"/>
              <a:tabLst/>
              <a:defRPr lang="en-US" sz="1200" b="0" kern="1200">
                <a:solidFill>
                  <a:schemeClr val="tx1"/>
                </a:solidFill>
                <a:latin typeface="+mn-lt"/>
                <a:ea typeface="+mn-ea"/>
                <a:cs typeface="+mn-cs"/>
              </a:defRPr>
            </a:lvl2pPr>
            <a:lvl3pPr marL="349250" indent="-169863"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a:solidFill>
                  <a:schemeClr val="tx1"/>
                </a:solidFill>
                <a:latin typeface="+mn-lt"/>
                <a:ea typeface="+mn-ea"/>
                <a:cs typeface="+mn-cs"/>
              </a:defRPr>
            </a:lvl3pPr>
            <a:lvl4pPr marL="465138"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a:solidFill>
                  <a:schemeClr val="tx1"/>
                </a:solidFill>
                <a:latin typeface="+mn-lt"/>
                <a:ea typeface="+mn-ea"/>
                <a:cs typeface="+mn-cs"/>
              </a:defRPr>
            </a:lvl4pPr>
            <a:lvl5pPr marL="581025"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tx1"/>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lang="en-US" sz="1200" b="1" kern="1200" dirty="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lang="en-US" sz="3000" kern="1200" dirty="0">
                <a:solidFill>
                  <a:schemeClr val="accen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800" kern="1200" dirty="0">
                <a:solidFill>
                  <a:schemeClr val="tx1"/>
                </a:solidFill>
                <a:latin typeface="+mn-lt"/>
                <a:ea typeface="+mn-ea"/>
                <a:cs typeface="+mn-cs"/>
              </a:defRPr>
            </a:lvl9pPr>
          </a:lstStyle>
          <a:p>
            <a:pPr algn="ctr"/>
            <a:r>
              <a:rPr lang="en-GB" dirty="0">
                <a:solidFill>
                  <a:schemeClr val="bg1"/>
                </a:solidFill>
              </a:rPr>
              <a:t>PH-NON-00774 Feb/2024</a:t>
            </a:r>
          </a:p>
        </p:txBody>
      </p:sp>
      <p:sp>
        <p:nvSpPr>
          <p:cNvPr id="2" name="Title 1">
            <a:extLst>
              <a:ext uri="{FF2B5EF4-FFF2-40B4-BE49-F238E27FC236}">
                <a16:creationId xmlns:a16="http://schemas.microsoft.com/office/drawing/2014/main" id="{035A490D-8D17-414E-B881-9623CBCC1E2F}"/>
              </a:ext>
            </a:extLst>
          </p:cNvPr>
          <p:cNvSpPr>
            <a:spLocks noGrp="1"/>
          </p:cNvSpPr>
          <p:nvPr>
            <p:ph type="ctrTitle"/>
          </p:nvPr>
        </p:nvSpPr>
        <p:spPr>
          <a:xfrm>
            <a:off x="377825" y="1840626"/>
            <a:ext cx="5409516" cy="1770676"/>
          </a:xfrm>
        </p:spPr>
        <p:txBody>
          <a:bodyPr/>
          <a:lstStyle/>
          <a:p>
            <a:r>
              <a:rPr lang="en-US" sz="3600" dirty="0"/>
              <a:t>A Guide to </a:t>
            </a:r>
            <a:br>
              <a:rPr lang="en-US" sz="3600" dirty="0"/>
            </a:br>
            <a:r>
              <a:rPr lang="en-US" sz="3600" dirty="0"/>
              <a:t>Protecting Patients from </a:t>
            </a:r>
            <a:br>
              <a:rPr lang="en-US" sz="3600" dirty="0"/>
            </a:br>
            <a:r>
              <a:rPr lang="en-US" sz="3600" dirty="0">
                <a:latin typeface="+mn-lt"/>
              </a:rPr>
              <a:t>PNEUMONIA</a:t>
            </a:r>
            <a:endParaRPr lang="en-US" sz="4800" dirty="0">
              <a:latin typeface="+mn-lt"/>
            </a:endParaRPr>
          </a:p>
        </p:txBody>
      </p:sp>
    </p:spTree>
    <p:extLst>
      <p:ext uri="{BB962C8B-B14F-4D97-AF65-F5344CB8AC3E}">
        <p14:creationId xmlns:p14="http://schemas.microsoft.com/office/powerpoint/2010/main" val="6081437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49FB-C5B0-4461-AA1C-7FFC4003A006}"/>
              </a:ext>
            </a:extLst>
          </p:cNvPr>
          <p:cNvSpPr>
            <a:spLocks noGrp="1"/>
          </p:cNvSpPr>
          <p:nvPr>
            <p:ph type="title"/>
          </p:nvPr>
        </p:nvSpPr>
        <p:spPr/>
        <p:txBody>
          <a:bodyPr/>
          <a:lstStyle/>
          <a:p>
            <a:r>
              <a:rPr lang="en-US" sz="2800" b="1" dirty="0">
                <a:latin typeface="+mn-lt"/>
              </a:rPr>
              <a:t>Kinds of Pneumococcal Disease</a:t>
            </a:r>
            <a:endParaRPr lang="en-GB" b="1" dirty="0">
              <a:latin typeface="+mn-lt"/>
            </a:endParaRPr>
          </a:p>
        </p:txBody>
      </p:sp>
      <p:sp>
        <p:nvSpPr>
          <p:cNvPr id="5" name="Slide Number Placeholder 4">
            <a:extLst>
              <a:ext uri="{FF2B5EF4-FFF2-40B4-BE49-F238E27FC236}">
                <a16:creationId xmlns:a16="http://schemas.microsoft.com/office/drawing/2014/main" id="{EE189D7A-6C7C-4C77-884F-53C936001366}"/>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10</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cxnSp>
        <p:nvCxnSpPr>
          <p:cNvPr id="29" name="Straight Connector 28">
            <a:extLst>
              <a:ext uri="{FF2B5EF4-FFF2-40B4-BE49-F238E27FC236}">
                <a16:creationId xmlns:a16="http://schemas.microsoft.com/office/drawing/2014/main" id="{FE0E8E5E-3EAB-4606-B5C2-91A601F025DD}"/>
              </a:ext>
            </a:extLst>
          </p:cNvPr>
          <p:cNvCxnSpPr/>
          <p:nvPr/>
        </p:nvCxnSpPr>
        <p:spPr>
          <a:xfrm>
            <a:off x="6261100" y="3733800"/>
            <a:ext cx="0" cy="1524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EF3A888-6C26-4520-8C7F-9E3FA29961A4}"/>
              </a:ext>
            </a:extLst>
          </p:cNvPr>
          <p:cNvSpPr txBox="1"/>
          <p:nvPr/>
        </p:nvSpPr>
        <p:spPr>
          <a:xfrm>
            <a:off x="2449689" y="6311757"/>
            <a:ext cx="7622822" cy="261610"/>
          </a:xfrm>
          <a:prstGeom prst="rect">
            <a:avLst/>
          </a:prstGeom>
          <a:noFill/>
        </p:spPr>
        <p:txBody>
          <a:bodyPr wrap="square" rtlCol="0">
            <a:spAutoFit/>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a:ea typeface="+mn-ea"/>
                <a:cs typeface="+mn-cs"/>
              </a:rPr>
              <a:t>The Remaining Challenges of Pneumococcal Disease in Adults. European Respiratory Review. 2012; 21: 123,57-65.</a:t>
            </a:r>
          </a:p>
        </p:txBody>
      </p:sp>
      <p:sp>
        <p:nvSpPr>
          <p:cNvPr id="31" name="Isosceles Triangle 30">
            <a:extLst>
              <a:ext uri="{FF2B5EF4-FFF2-40B4-BE49-F238E27FC236}">
                <a16:creationId xmlns:a16="http://schemas.microsoft.com/office/drawing/2014/main" id="{4C56A6D1-8D18-4593-ACDD-EDB9B0C18FA8}"/>
              </a:ext>
            </a:extLst>
          </p:cNvPr>
          <p:cNvSpPr/>
          <p:nvPr/>
        </p:nvSpPr>
        <p:spPr>
          <a:xfrm rot="5400000">
            <a:off x="5613761" y="1257300"/>
            <a:ext cx="685800" cy="8229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32" name="Isosceles Triangle 31">
            <a:extLst>
              <a:ext uri="{FF2B5EF4-FFF2-40B4-BE49-F238E27FC236}">
                <a16:creationId xmlns:a16="http://schemas.microsoft.com/office/drawing/2014/main" id="{6790D1EF-D74F-49C6-9406-B4940D1F650D}"/>
              </a:ext>
            </a:extLst>
          </p:cNvPr>
          <p:cNvSpPr/>
          <p:nvPr/>
        </p:nvSpPr>
        <p:spPr>
          <a:xfrm rot="5400000" flipV="1">
            <a:off x="5572135" y="1722261"/>
            <a:ext cx="735188" cy="826346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FD63A27E-1CCF-40D8-841F-BC741F678146}"/>
              </a:ext>
            </a:extLst>
          </p:cNvPr>
          <p:cNvSpPr txBox="1"/>
          <p:nvPr/>
        </p:nvSpPr>
        <p:spPr>
          <a:xfrm>
            <a:off x="1908184" y="5141268"/>
            <a:ext cx="4682067" cy="461665"/>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SEVERITY</a:t>
            </a:r>
          </a:p>
        </p:txBody>
      </p:sp>
      <p:graphicFrame>
        <p:nvGraphicFramePr>
          <p:cNvPr id="34" name="Diagram 33">
            <a:extLst>
              <a:ext uri="{FF2B5EF4-FFF2-40B4-BE49-F238E27FC236}">
                <a16:creationId xmlns:a16="http://schemas.microsoft.com/office/drawing/2014/main" id="{DA89151B-E656-45A5-8C9E-CCF901F03DA0}"/>
              </a:ext>
            </a:extLst>
          </p:cNvPr>
          <p:cNvGraphicFramePr/>
          <p:nvPr/>
        </p:nvGraphicFramePr>
        <p:xfrm>
          <a:off x="1686277" y="705967"/>
          <a:ext cx="84582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8" name="Straight Connector 27">
            <a:extLst>
              <a:ext uri="{FF2B5EF4-FFF2-40B4-BE49-F238E27FC236}">
                <a16:creationId xmlns:a16="http://schemas.microsoft.com/office/drawing/2014/main" id="{6A7390B4-EFF0-49D9-B9C1-3549D92722EB}"/>
              </a:ext>
            </a:extLst>
          </p:cNvPr>
          <p:cNvCxnSpPr/>
          <p:nvPr/>
        </p:nvCxnSpPr>
        <p:spPr>
          <a:xfrm>
            <a:off x="6248400" y="3733800"/>
            <a:ext cx="16002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6A4309C-3858-4E58-98C8-A438FC8BA293}"/>
              </a:ext>
            </a:extLst>
          </p:cNvPr>
          <p:cNvSpPr/>
          <p:nvPr/>
        </p:nvSpPr>
        <p:spPr>
          <a:xfrm>
            <a:off x="1220972" y="6449158"/>
            <a:ext cx="8850489" cy="400110"/>
          </a:xfrm>
          <a:prstGeom prst="rect">
            <a:avLst/>
          </a:prstGeom>
        </p:spPr>
        <p:txBody>
          <a:bodyPr wrap="square">
            <a:spAutoFit/>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solidFill>
                <a:effectLst/>
                <a:uLnTx/>
                <a:uFillTx/>
                <a:latin typeface="Calibri"/>
                <a:ea typeface="+mn-ea"/>
                <a:cs typeface="+mn-cs"/>
              </a:rPr>
              <a:t>Cilloniz</a:t>
            </a:r>
            <a:r>
              <a:rPr kumimoji="0" lang="en-US" sz="1000" b="0" i="1" u="none" strike="noStrike" kern="1200" cap="none" spc="0" normalizeH="0" baseline="0" noProof="0" dirty="0">
                <a:ln>
                  <a:noFill/>
                </a:ln>
                <a:solidFill>
                  <a:prstClr val="black"/>
                </a:solidFill>
                <a:effectLst/>
                <a:uLnTx/>
                <a:uFillTx/>
                <a:latin typeface="Calibri"/>
                <a:ea typeface="+mn-ea"/>
                <a:cs typeface="+mn-cs"/>
              </a:rPr>
              <a:t> C, Torres A. Pneumococcal disease: Epidemiology and new vaccines. Community </a:t>
            </a:r>
            <a:r>
              <a:rPr kumimoji="0" lang="en-US" sz="1000" b="0" i="1" u="none" strike="noStrike" kern="1200" cap="none" spc="0" normalizeH="0" baseline="0" noProof="0" dirty="0" err="1">
                <a:ln>
                  <a:noFill/>
                </a:ln>
                <a:solidFill>
                  <a:prstClr val="black"/>
                </a:solidFill>
                <a:effectLst/>
                <a:uLnTx/>
                <a:uFillTx/>
                <a:latin typeface="Calibri"/>
                <a:ea typeface="+mn-ea"/>
                <a:cs typeface="+mn-cs"/>
              </a:rPr>
              <a:t>Acquir</a:t>
            </a:r>
            <a:r>
              <a:rPr kumimoji="0" lang="en-US" sz="1000" b="0" i="1" u="none" strike="noStrike" kern="1200" cap="none" spc="0" normalizeH="0" baseline="0" noProof="0" dirty="0">
                <a:ln>
                  <a:noFill/>
                </a:ln>
                <a:solidFill>
                  <a:prstClr val="black"/>
                </a:solidFill>
                <a:effectLst/>
                <a:uLnTx/>
                <a:uFillTx/>
                <a:latin typeface="Calibri"/>
                <a:ea typeface="+mn-ea"/>
                <a:cs typeface="+mn-cs"/>
              </a:rPr>
              <a:t> Infect [serial online] 2014 [cited 2016 Jul 8];1:35-43. Available from: </a:t>
            </a:r>
            <a:r>
              <a:rPr kumimoji="0" lang="en-US" sz="1000" b="0" i="1" u="none" strike="noStrike" kern="1200" cap="none" spc="0" normalizeH="0" baseline="0" noProof="0" dirty="0">
                <a:ln>
                  <a:noFill/>
                </a:ln>
                <a:solidFill>
                  <a:prstClr val="black"/>
                </a:solidFill>
                <a:effectLst/>
                <a:uLnTx/>
                <a:uFillTx/>
                <a:latin typeface="Calibri"/>
                <a:ea typeface="+mn-ea"/>
                <a:cs typeface="+mn-cs"/>
                <a:hlinkClick r:id="rId8"/>
              </a:rPr>
              <a:t>http://www.caijournal.com/text.asp?2014/1/2/35/147647</a:t>
            </a:r>
            <a:endParaRPr kumimoji="0" lang="en-US" sz="10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08143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985AB44F-D837-4737-86D1-C4E5A35B8AC4}"/>
              </a:ext>
            </a:extLst>
          </p:cNvPr>
          <p:cNvGrpSpPr/>
          <p:nvPr/>
        </p:nvGrpSpPr>
        <p:grpSpPr>
          <a:xfrm>
            <a:off x="-2896" y="2744829"/>
            <a:ext cx="6841710" cy="1340458"/>
            <a:chOff x="0" y="8642689"/>
            <a:chExt cx="4336348" cy="439424"/>
          </a:xfrm>
        </p:grpSpPr>
        <p:sp>
          <p:nvSpPr>
            <p:cNvPr id="53" name="object 4">
              <a:extLst>
                <a:ext uri="{FF2B5EF4-FFF2-40B4-BE49-F238E27FC236}">
                  <a16:creationId xmlns:a16="http://schemas.microsoft.com/office/drawing/2014/main" id="{6DB0E343-9628-4235-8038-621A98D250CA}"/>
                </a:ext>
              </a:extLst>
            </p:cNvPr>
            <p:cNvSpPr/>
            <p:nvPr/>
          </p:nvSpPr>
          <p:spPr>
            <a:xfrm>
              <a:off x="0" y="8642693"/>
              <a:ext cx="3923363" cy="439420"/>
            </a:xfrm>
            <a:custGeom>
              <a:avLst/>
              <a:gdLst/>
              <a:ahLst/>
              <a:cxnLst/>
              <a:rect l="l" t="t" r="r" b="b"/>
              <a:pathLst>
                <a:path w="3844925" h="439420">
                  <a:moveTo>
                    <a:pt x="0" y="439204"/>
                  </a:moveTo>
                  <a:lnTo>
                    <a:pt x="3844798" y="439204"/>
                  </a:lnTo>
                  <a:lnTo>
                    <a:pt x="3844798" y="0"/>
                  </a:lnTo>
                  <a:lnTo>
                    <a:pt x="0" y="0"/>
                  </a:lnTo>
                  <a:lnTo>
                    <a:pt x="0" y="439204"/>
                  </a:lnTo>
                  <a:close/>
                </a:path>
              </a:pathLst>
            </a:custGeom>
            <a:solidFill>
              <a:srgbClr val="00857C"/>
            </a:solidFill>
          </p:spPr>
          <p:txBody>
            <a:bodyPr wrap="square" lIns="0" tIns="0" rIns="0" bIns="0" rtlCol="0"/>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577" b="0" i="0" u="none" strike="noStrike" kern="1200" cap="none" spc="0" normalizeH="0" baseline="0" noProof="0" dirty="0">
                <a:ln>
                  <a:noFill/>
                </a:ln>
                <a:solidFill>
                  <a:srgbClr val="0C2340"/>
                </a:solidFill>
                <a:effectLst/>
                <a:uLnTx/>
                <a:uFillTx/>
                <a:latin typeface="Invention"/>
                <a:ea typeface="+mn-ea"/>
                <a:cs typeface="+mn-cs"/>
              </a:endParaRPr>
            </a:p>
          </p:txBody>
        </p:sp>
        <p:sp>
          <p:nvSpPr>
            <p:cNvPr id="54" name="object 5">
              <a:extLst>
                <a:ext uri="{FF2B5EF4-FFF2-40B4-BE49-F238E27FC236}">
                  <a16:creationId xmlns:a16="http://schemas.microsoft.com/office/drawing/2014/main" id="{CF5C245D-05EF-4DFD-8810-E437FF667919}"/>
                </a:ext>
              </a:extLst>
            </p:cNvPr>
            <p:cNvSpPr/>
            <p:nvPr/>
          </p:nvSpPr>
          <p:spPr>
            <a:xfrm>
              <a:off x="3621605" y="8642689"/>
              <a:ext cx="714743" cy="439420"/>
            </a:xfrm>
            <a:custGeom>
              <a:avLst/>
              <a:gdLst/>
              <a:ahLst/>
              <a:cxnLst/>
              <a:rect l="l" t="t" r="r" b="b"/>
              <a:pathLst>
                <a:path w="439420" h="439420">
                  <a:moveTo>
                    <a:pt x="219595" y="0"/>
                  </a:moveTo>
                  <a:lnTo>
                    <a:pt x="175337" y="4461"/>
                  </a:lnTo>
                  <a:lnTo>
                    <a:pt x="134116" y="17257"/>
                  </a:lnTo>
                  <a:lnTo>
                    <a:pt x="96815" y="37505"/>
                  </a:lnTo>
                  <a:lnTo>
                    <a:pt x="64315" y="64320"/>
                  </a:lnTo>
                  <a:lnTo>
                    <a:pt x="37502" y="96820"/>
                  </a:lnTo>
                  <a:lnTo>
                    <a:pt x="17256" y="134122"/>
                  </a:lnTo>
                  <a:lnTo>
                    <a:pt x="4461" y="175341"/>
                  </a:lnTo>
                  <a:lnTo>
                    <a:pt x="0" y="219595"/>
                  </a:lnTo>
                  <a:lnTo>
                    <a:pt x="4461" y="263854"/>
                  </a:lnTo>
                  <a:lnTo>
                    <a:pt x="17256" y="305076"/>
                  </a:lnTo>
                  <a:lnTo>
                    <a:pt x="37502" y="342380"/>
                  </a:lnTo>
                  <a:lnTo>
                    <a:pt x="64315" y="374881"/>
                  </a:lnTo>
                  <a:lnTo>
                    <a:pt x="96815" y="401698"/>
                  </a:lnTo>
                  <a:lnTo>
                    <a:pt x="134116" y="421945"/>
                  </a:lnTo>
                  <a:lnTo>
                    <a:pt x="175337" y="434742"/>
                  </a:lnTo>
                  <a:lnTo>
                    <a:pt x="219595" y="439204"/>
                  </a:lnTo>
                  <a:lnTo>
                    <a:pt x="263854" y="434742"/>
                  </a:lnTo>
                  <a:lnTo>
                    <a:pt x="305076" y="421945"/>
                  </a:lnTo>
                  <a:lnTo>
                    <a:pt x="342380" y="401698"/>
                  </a:lnTo>
                  <a:lnTo>
                    <a:pt x="374881" y="374881"/>
                  </a:lnTo>
                  <a:lnTo>
                    <a:pt x="401698" y="342380"/>
                  </a:lnTo>
                  <a:lnTo>
                    <a:pt x="421945" y="305076"/>
                  </a:lnTo>
                  <a:lnTo>
                    <a:pt x="434742" y="263854"/>
                  </a:lnTo>
                  <a:lnTo>
                    <a:pt x="439204" y="219595"/>
                  </a:lnTo>
                  <a:lnTo>
                    <a:pt x="434742" y="175341"/>
                  </a:lnTo>
                  <a:lnTo>
                    <a:pt x="421945" y="134122"/>
                  </a:lnTo>
                  <a:lnTo>
                    <a:pt x="401698" y="96820"/>
                  </a:lnTo>
                  <a:lnTo>
                    <a:pt x="374881" y="64320"/>
                  </a:lnTo>
                  <a:lnTo>
                    <a:pt x="342380" y="37505"/>
                  </a:lnTo>
                  <a:lnTo>
                    <a:pt x="305076" y="17257"/>
                  </a:lnTo>
                  <a:lnTo>
                    <a:pt x="263854" y="4461"/>
                  </a:lnTo>
                  <a:lnTo>
                    <a:pt x="219595" y="0"/>
                  </a:lnTo>
                  <a:close/>
                </a:path>
              </a:pathLst>
            </a:custGeom>
            <a:solidFill>
              <a:srgbClr val="00857C"/>
            </a:solidFill>
          </p:spPr>
          <p:txBody>
            <a:bodyPr wrap="square" lIns="0" tIns="0" rIns="0" bIns="0" rtlCol="0"/>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577" b="0" i="0" u="none" strike="noStrike" kern="1200" cap="none" spc="0" normalizeH="0" baseline="0" noProof="0" dirty="0">
                <a:ln>
                  <a:noFill/>
                </a:ln>
                <a:solidFill>
                  <a:srgbClr val="0C2340"/>
                </a:solidFill>
                <a:effectLst/>
                <a:uLnTx/>
                <a:uFillTx/>
                <a:latin typeface="Invention"/>
                <a:ea typeface="+mn-ea"/>
                <a:cs typeface="+mn-cs"/>
              </a:endParaRPr>
            </a:p>
          </p:txBody>
        </p:sp>
      </p:grpSp>
      <p:sp>
        <p:nvSpPr>
          <p:cNvPr id="2" name="Title 1"/>
          <p:cNvSpPr>
            <a:spLocks noGrp="1"/>
          </p:cNvSpPr>
          <p:nvPr>
            <p:ph type="title"/>
          </p:nvPr>
        </p:nvSpPr>
        <p:spPr>
          <a:xfrm>
            <a:off x="377825" y="1228725"/>
            <a:ext cx="9445752" cy="2525128"/>
          </a:xfrm>
        </p:spPr>
        <p:txBody>
          <a:bodyPr>
            <a:noAutofit/>
          </a:bodyPr>
          <a:lstStyle/>
          <a:p>
            <a:r>
              <a:rPr lang="en-US" sz="4800" b="1" dirty="0">
                <a:solidFill>
                  <a:schemeClr val="bg1"/>
                </a:solidFill>
              </a:rPr>
              <a:t>What is </a:t>
            </a:r>
            <a:r>
              <a:rPr lang="en-US" sz="4800" b="1" dirty="0">
                <a:solidFill>
                  <a:schemeClr val="bg1"/>
                </a:solidFill>
                <a:latin typeface="+mn-lt"/>
              </a:rPr>
              <a:t>PNEUMONIA</a:t>
            </a:r>
            <a:r>
              <a:rPr lang="en-US" sz="4800" b="1" dirty="0">
                <a:solidFill>
                  <a:schemeClr val="bg1"/>
                </a:solidFill>
              </a:rPr>
              <a:t>?</a:t>
            </a:r>
          </a:p>
        </p:txBody>
      </p:sp>
    </p:spTree>
    <p:extLst>
      <p:ext uri="{BB962C8B-B14F-4D97-AF65-F5344CB8AC3E}">
        <p14:creationId xmlns:p14="http://schemas.microsoft.com/office/powerpoint/2010/main" val="287996805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49FB-C5B0-4461-AA1C-7FFC4003A006}"/>
              </a:ext>
            </a:extLst>
          </p:cNvPr>
          <p:cNvSpPr>
            <a:spLocks noGrp="1"/>
          </p:cNvSpPr>
          <p:nvPr>
            <p:ph type="title"/>
          </p:nvPr>
        </p:nvSpPr>
        <p:spPr/>
        <p:txBody>
          <a:bodyPr/>
          <a:lstStyle/>
          <a:p>
            <a:r>
              <a:rPr lang="en-US" sz="2800" b="1" dirty="0">
                <a:latin typeface="+mn-lt"/>
              </a:rPr>
              <a:t>Pneumonia</a:t>
            </a:r>
            <a:endParaRPr lang="en-GB" dirty="0">
              <a:latin typeface="+mn-lt"/>
            </a:endParaRPr>
          </a:p>
        </p:txBody>
      </p:sp>
      <p:sp>
        <p:nvSpPr>
          <p:cNvPr id="7" name="Content Placeholder 2">
            <a:extLst>
              <a:ext uri="{FF2B5EF4-FFF2-40B4-BE49-F238E27FC236}">
                <a16:creationId xmlns:a16="http://schemas.microsoft.com/office/drawing/2014/main" id="{D80F5865-4996-4A96-9930-8DABCD79E159}"/>
              </a:ext>
            </a:extLst>
          </p:cNvPr>
          <p:cNvSpPr txBox="1">
            <a:spLocks/>
          </p:cNvSpPr>
          <p:nvPr/>
        </p:nvSpPr>
        <p:spPr>
          <a:xfrm>
            <a:off x="385503" y="2593200"/>
            <a:ext cx="5628446" cy="2943906"/>
          </a:xfrm>
          <a:prstGeom prst="rect">
            <a:avLst/>
          </a:prstGeom>
        </p:spPr>
        <p:txBody>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lang="en-US" sz="1200" b="0" kern="1200" dirty="0">
                <a:solidFill>
                  <a:schemeClr val="tx1"/>
                </a:solidFill>
                <a:latin typeface="+mn-lt"/>
                <a:ea typeface="+mn-ea"/>
                <a:cs typeface="+mn-cs"/>
              </a:defRPr>
            </a:lvl1pPr>
            <a:lvl2pPr marL="179388" indent="-179388" algn="l" defTabSz="914400" rtl="0" eaLnBrk="1" latinLnBrk="0" hangingPunct="1">
              <a:lnSpc>
                <a:spcPct val="100000"/>
              </a:lnSpc>
              <a:spcBef>
                <a:spcPts val="120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2pPr>
            <a:lvl3pPr marL="349250" indent="-169863"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3pPr>
            <a:lvl4pPr marL="465138"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4pPr>
            <a:lvl5pPr marL="581025"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tx1"/>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lang="en-US" sz="1200" b="1" kern="1200" dirty="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lang="en-US" sz="3000" kern="1200" dirty="0">
                <a:solidFill>
                  <a:schemeClr val="accen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800" kern="1200" dirty="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111"/>
                </a:solidFill>
                <a:effectLst/>
                <a:uLnTx/>
                <a:uFillTx/>
                <a:latin typeface="Invention"/>
                <a:ea typeface="+mn-ea"/>
                <a:cs typeface="+mn-cs"/>
              </a:rPr>
              <a:t>Most serious for:</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111"/>
                </a:solidFill>
                <a:effectLst/>
                <a:uLnTx/>
                <a:uFillTx/>
                <a:latin typeface="Invention"/>
                <a:ea typeface="+mn-ea"/>
                <a:cs typeface="+mn-cs"/>
              </a:rPr>
              <a:t>Infants and young children,</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111"/>
                </a:solidFill>
                <a:effectLst/>
                <a:uLnTx/>
                <a:uFillTx/>
                <a:latin typeface="Invention"/>
                <a:ea typeface="+mn-ea"/>
                <a:cs typeface="+mn-cs"/>
              </a:rPr>
              <a:t>People older than age 65, and</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11111"/>
                </a:solidFill>
                <a:effectLst/>
                <a:uLnTx/>
                <a:uFillTx/>
                <a:latin typeface="Invention"/>
                <a:ea typeface="+mn-ea"/>
                <a:cs typeface="+mn-cs"/>
              </a:rPr>
              <a:t>People with health problems / chronic medical conditions</a:t>
            </a:r>
            <a:r>
              <a:rPr kumimoji="0" lang="en-US" sz="2400" b="0" i="0" u="none" strike="noStrike" kern="1200" cap="none" spc="0" normalizeH="0" baseline="0" noProof="0" dirty="0">
                <a:ln>
                  <a:noFill/>
                </a:ln>
                <a:solidFill>
                  <a:srgbClr val="111111"/>
                </a:solidFill>
                <a:effectLst/>
                <a:uLnTx/>
                <a:uFillTx/>
                <a:latin typeface="Invention"/>
                <a:ea typeface="+mn-ea"/>
                <a:cs typeface="+mn-cs"/>
              </a:rPr>
              <a:t>, or </a:t>
            </a:r>
            <a:r>
              <a:rPr kumimoji="0" lang="en-US" sz="2400" b="1" i="0" u="none" strike="noStrike" kern="1200" cap="none" spc="0" normalizeH="0" baseline="0" noProof="0" dirty="0">
                <a:ln>
                  <a:noFill/>
                </a:ln>
                <a:solidFill>
                  <a:srgbClr val="111111"/>
                </a:solidFill>
                <a:effectLst/>
                <a:uLnTx/>
                <a:uFillTx/>
                <a:latin typeface="Invention"/>
                <a:ea typeface="+mn-ea"/>
                <a:cs typeface="+mn-cs"/>
              </a:rPr>
              <a:t>weakened immune system</a:t>
            </a:r>
          </a:p>
        </p:txBody>
      </p:sp>
      <p:sp>
        <p:nvSpPr>
          <p:cNvPr id="9" name="Rectangle 8">
            <a:extLst>
              <a:ext uri="{FF2B5EF4-FFF2-40B4-BE49-F238E27FC236}">
                <a16:creationId xmlns:a16="http://schemas.microsoft.com/office/drawing/2014/main" id="{E6984D46-77AE-4E2A-8BE0-DB2327262DB0}"/>
              </a:ext>
            </a:extLst>
          </p:cNvPr>
          <p:cNvSpPr/>
          <p:nvPr/>
        </p:nvSpPr>
        <p:spPr>
          <a:xfrm>
            <a:off x="840959" y="6520456"/>
            <a:ext cx="108585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0000"/>
                    <a:lumOff val="40000"/>
                  </a:prstClr>
                </a:solidFill>
                <a:effectLst/>
                <a:uLnTx/>
                <a:uFillTx/>
                <a:latin typeface="Calibri" panose="020F0502020204030204"/>
                <a:ea typeface="+mn-ea"/>
                <a:cs typeface="+mn-cs"/>
              </a:rPr>
              <a:t>Source/s: https://www.mayoclinic.org/diseases-conditions/pneumonia/symptoms-causes/syc-20354204</a:t>
            </a:r>
          </a:p>
        </p:txBody>
      </p:sp>
      <p:sp>
        <p:nvSpPr>
          <p:cNvPr id="13" name="TextBox 12">
            <a:extLst>
              <a:ext uri="{FF2B5EF4-FFF2-40B4-BE49-F238E27FC236}">
                <a16:creationId xmlns:a16="http://schemas.microsoft.com/office/drawing/2014/main" id="{18A54DDB-CFD1-4F10-82F6-9998752403BC}"/>
              </a:ext>
            </a:extLst>
          </p:cNvPr>
          <p:cNvSpPr txBox="1"/>
          <p:nvPr/>
        </p:nvSpPr>
        <p:spPr>
          <a:xfrm>
            <a:off x="377823" y="1923533"/>
            <a:ext cx="8233742" cy="461665"/>
          </a:xfrm>
          <a:prstGeom prst="rect">
            <a:avLst/>
          </a:prstGeom>
          <a:noFill/>
        </p:spPr>
        <p:txBody>
          <a:bodyPr wrap="square">
            <a:spAutoFit/>
          </a:bodyPr>
          <a:lstStyle/>
          <a:p>
            <a:pPr marL="285750" marR="0" lvl="0" indent="-285750" algn="l" defTabSz="2286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111"/>
                </a:solidFill>
                <a:effectLst/>
                <a:uLnTx/>
                <a:uFillTx/>
                <a:latin typeface="Invention"/>
                <a:ea typeface="+mn-ea"/>
                <a:cs typeface="+mn-cs"/>
              </a:rPr>
              <a:t>Can range in seriousness from mild to life-threatening</a:t>
            </a:r>
          </a:p>
        </p:txBody>
      </p:sp>
      <p:pic>
        <p:nvPicPr>
          <p:cNvPr id="4" name="Picture 3">
            <a:extLst>
              <a:ext uri="{FF2B5EF4-FFF2-40B4-BE49-F238E27FC236}">
                <a16:creationId xmlns:a16="http://schemas.microsoft.com/office/drawing/2014/main" id="{050DCF5C-FB9F-4CE1-9DC3-8C2EF2C52876}"/>
              </a:ext>
            </a:extLst>
          </p:cNvPr>
          <p:cNvPicPr>
            <a:picLocks noChangeAspect="1"/>
          </p:cNvPicPr>
          <p:nvPr/>
        </p:nvPicPr>
        <p:blipFill>
          <a:blip r:embed="rId3"/>
          <a:stretch>
            <a:fillRect/>
          </a:stretch>
        </p:blipFill>
        <p:spPr>
          <a:xfrm>
            <a:off x="6178052" y="2686402"/>
            <a:ext cx="5521407" cy="2375583"/>
          </a:xfrm>
          <a:prstGeom prst="rect">
            <a:avLst/>
          </a:prstGeom>
        </p:spPr>
      </p:pic>
    </p:spTree>
    <p:extLst>
      <p:ext uri="{BB962C8B-B14F-4D97-AF65-F5344CB8AC3E}">
        <p14:creationId xmlns:p14="http://schemas.microsoft.com/office/powerpoint/2010/main" val="283371984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49FB-C5B0-4461-AA1C-7FFC4003A006}"/>
              </a:ext>
            </a:extLst>
          </p:cNvPr>
          <p:cNvSpPr>
            <a:spLocks noGrp="1"/>
          </p:cNvSpPr>
          <p:nvPr>
            <p:ph type="title"/>
          </p:nvPr>
        </p:nvSpPr>
        <p:spPr/>
        <p:txBody>
          <a:bodyPr/>
          <a:lstStyle/>
          <a:p>
            <a:r>
              <a:rPr lang="en-US" sz="2800" b="1" dirty="0">
                <a:latin typeface="+mn-lt"/>
              </a:rPr>
              <a:t>Pneumonia</a:t>
            </a:r>
            <a:endParaRPr lang="en-GB" dirty="0">
              <a:latin typeface="+mn-lt"/>
            </a:endParaRPr>
          </a:p>
        </p:txBody>
      </p:sp>
      <p:sp>
        <p:nvSpPr>
          <p:cNvPr id="7" name="Content Placeholder 2">
            <a:extLst>
              <a:ext uri="{FF2B5EF4-FFF2-40B4-BE49-F238E27FC236}">
                <a16:creationId xmlns:a16="http://schemas.microsoft.com/office/drawing/2014/main" id="{D80F5865-4996-4A96-9930-8DABCD79E159}"/>
              </a:ext>
            </a:extLst>
          </p:cNvPr>
          <p:cNvSpPr txBox="1">
            <a:spLocks/>
          </p:cNvSpPr>
          <p:nvPr/>
        </p:nvSpPr>
        <p:spPr>
          <a:xfrm>
            <a:off x="323851" y="2276023"/>
            <a:ext cx="5600700" cy="4142875"/>
          </a:xfrm>
          <a:prstGeom prst="rect">
            <a:avLst/>
          </a:prstGeom>
        </p:spPr>
        <p:txBody>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lang="en-US" sz="1200" b="0" kern="1200" dirty="0">
                <a:solidFill>
                  <a:schemeClr val="tx1"/>
                </a:solidFill>
                <a:latin typeface="+mn-lt"/>
                <a:ea typeface="+mn-ea"/>
                <a:cs typeface="+mn-cs"/>
              </a:defRPr>
            </a:lvl1pPr>
            <a:lvl2pPr marL="179388" indent="-179388" algn="l" defTabSz="914400" rtl="0" eaLnBrk="1" latinLnBrk="0" hangingPunct="1">
              <a:lnSpc>
                <a:spcPct val="100000"/>
              </a:lnSpc>
              <a:spcBef>
                <a:spcPts val="120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2pPr>
            <a:lvl3pPr marL="349250" indent="-169863"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3pPr>
            <a:lvl4pPr marL="465138"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4pPr>
            <a:lvl5pPr marL="581025"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tx1"/>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lang="en-US" sz="1200" b="1" kern="1200" dirty="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lang="en-US" sz="3000" kern="1200" dirty="0">
                <a:solidFill>
                  <a:schemeClr val="accen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800" kern="1200" dirty="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111"/>
                </a:solidFill>
                <a:effectLst/>
                <a:uLnTx/>
                <a:uFillTx/>
                <a:latin typeface="Invention"/>
                <a:ea typeface="+mn-ea"/>
                <a:cs typeface="+mn-cs"/>
              </a:rPr>
              <a:t>Causes cough with phlegm or pus, fever, chills, and difficulty breathing</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11111"/>
              </a:solidFill>
              <a:effectLst/>
              <a:uLnTx/>
              <a:uFillTx/>
              <a:latin typeface="Invention"/>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11111"/>
                </a:solidFill>
                <a:effectLst/>
                <a:uLnTx/>
                <a:uFillTx/>
                <a:latin typeface="Invention"/>
                <a:ea typeface="+mn-ea"/>
                <a:cs typeface="+mn-cs"/>
              </a:rPr>
              <a:t>However, can also present with just fever, general feeling of discomfort and headache rather than respiratory symptoms</a:t>
            </a:r>
          </a:p>
        </p:txBody>
      </p:sp>
      <p:sp>
        <p:nvSpPr>
          <p:cNvPr id="9" name="Rectangle 8">
            <a:extLst>
              <a:ext uri="{FF2B5EF4-FFF2-40B4-BE49-F238E27FC236}">
                <a16:creationId xmlns:a16="http://schemas.microsoft.com/office/drawing/2014/main" id="{E6984D46-77AE-4E2A-8BE0-DB2327262DB0}"/>
              </a:ext>
            </a:extLst>
          </p:cNvPr>
          <p:cNvSpPr/>
          <p:nvPr/>
        </p:nvSpPr>
        <p:spPr>
          <a:xfrm>
            <a:off x="666750" y="6470750"/>
            <a:ext cx="108585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0000"/>
                    <a:lumOff val="40000"/>
                  </a:prstClr>
                </a:solidFill>
                <a:effectLst/>
                <a:uLnTx/>
                <a:uFillTx/>
                <a:latin typeface="Calibri" panose="020F0502020204030204"/>
                <a:ea typeface="+mn-ea"/>
                <a:cs typeface="+mn-cs"/>
              </a:rPr>
              <a:t>Source/s: https://www.mayoclinic.org/diseases-conditions/pneumonia/symptoms-causes/syc-20354204</a:t>
            </a:r>
          </a:p>
        </p:txBody>
      </p:sp>
      <p:pic>
        <p:nvPicPr>
          <p:cNvPr id="13" name="Picture 12">
            <a:extLst>
              <a:ext uri="{FF2B5EF4-FFF2-40B4-BE49-F238E27FC236}">
                <a16:creationId xmlns:a16="http://schemas.microsoft.com/office/drawing/2014/main" id="{1543036A-270D-4F91-87F2-569390E17DA1}"/>
              </a:ext>
            </a:extLst>
          </p:cNvPr>
          <p:cNvPicPr>
            <a:picLocks noChangeAspect="1"/>
          </p:cNvPicPr>
          <p:nvPr/>
        </p:nvPicPr>
        <p:blipFill rotWithShape="1">
          <a:blip r:embed="rId3"/>
          <a:srcRect l="53700" t="33066" r="16975" b="37734"/>
          <a:stretch/>
        </p:blipFill>
        <p:spPr>
          <a:xfrm>
            <a:off x="6267450" y="2276023"/>
            <a:ext cx="4695093" cy="2629733"/>
          </a:xfrm>
          <a:prstGeom prst="rect">
            <a:avLst/>
          </a:prstGeom>
        </p:spPr>
      </p:pic>
    </p:spTree>
    <p:extLst>
      <p:ext uri="{BB962C8B-B14F-4D97-AF65-F5344CB8AC3E}">
        <p14:creationId xmlns:p14="http://schemas.microsoft.com/office/powerpoint/2010/main" val="392673561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49FB-C5B0-4461-AA1C-7FFC4003A006}"/>
              </a:ext>
            </a:extLst>
          </p:cNvPr>
          <p:cNvSpPr>
            <a:spLocks noGrp="1"/>
          </p:cNvSpPr>
          <p:nvPr>
            <p:ph type="title"/>
          </p:nvPr>
        </p:nvSpPr>
        <p:spPr/>
        <p:txBody>
          <a:bodyPr/>
          <a:lstStyle/>
          <a:p>
            <a:r>
              <a:rPr lang="en-US" sz="2800" b="1" dirty="0">
                <a:latin typeface="+mn-lt"/>
              </a:rPr>
              <a:t>Symptoms</a:t>
            </a:r>
            <a:endParaRPr lang="en-GB" b="1" dirty="0">
              <a:latin typeface="+mn-lt"/>
            </a:endParaRPr>
          </a:p>
        </p:txBody>
      </p:sp>
      <p:sp>
        <p:nvSpPr>
          <p:cNvPr id="9" name="Rectangle 8">
            <a:extLst>
              <a:ext uri="{FF2B5EF4-FFF2-40B4-BE49-F238E27FC236}">
                <a16:creationId xmlns:a16="http://schemas.microsoft.com/office/drawing/2014/main" id="{E6984D46-77AE-4E2A-8BE0-DB2327262DB0}"/>
              </a:ext>
            </a:extLst>
          </p:cNvPr>
          <p:cNvSpPr/>
          <p:nvPr/>
        </p:nvSpPr>
        <p:spPr>
          <a:xfrm>
            <a:off x="838200" y="6418898"/>
            <a:ext cx="108585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60000"/>
                    <a:lumOff val="40000"/>
                  </a:prstClr>
                </a:solidFill>
                <a:effectLst/>
                <a:uLnTx/>
                <a:uFillTx/>
                <a:latin typeface="Calibri" panose="020F0502020204030204"/>
                <a:ea typeface="+mn-ea"/>
                <a:cs typeface="+mn-cs"/>
              </a:rPr>
              <a:t>Source/s: https://www.mayoclinic.org/diseases-conditions/pneumonia/symptoms-causes/syc-20354204</a:t>
            </a:r>
          </a:p>
        </p:txBody>
      </p:sp>
      <p:pic>
        <p:nvPicPr>
          <p:cNvPr id="5" name="Picture 4">
            <a:extLst>
              <a:ext uri="{FF2B5EF4-FFF2-40B4-BE49-F238E27FC236}">
                <a16:creationId xmlns:a16="http://schemas.microsoft.com/office/drawing/2014/main" id="{B3D1D92A-3ABF-43A8-A97E-F389B224299E}"/>
              </a:ext>
            </a:extLst>
          </p:cNvPr>
          <p:cNvPicPr>
            <a:picLocks noChangeAspect="1"/>
          </p:cNvPicPr>
          <p:nvPr/>
        </p:nvPicPr>
        <p:blipFill rotWithShape="1">
          <a:blip r:embed="rId3"/>
          <a:srcRect t="25740" r="1414"/>
          <a:stretch/>
        </p:blipFill>
        <p:spPr>
          <a:xfrm>
            <a:off x="261057" y="3195470"/>
            <a:ext cx="11435643" cy="2796509"/>
          </a:xfrm>
          <a:prstGeom prst="rect">
            <a:avLst/>
          </a:prstGeom>
        </p:spPr>
      </p:pic>
      <p:pic>
        <p:nvPicPr>
          <p:cNvPr id="14" name="Picture 13">
            <a:extLst>
              <a:ext uri="{FF2B5EF4-FFF2-40B4-BE49-F238E27FC236}">
                <a16:creationId xmlns:a16="http://schemas.microsoft.com/office/drawing/2014/main" id="{A3C9E823-7D48-426B-B326-64A6E89BBF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8971" y="1485772"/>
            <a:ext cx="1709698" cy="1709698"/>
          </a:xfrm>
          <a:prstGeom prst="rect">
            <a:avLst/>
          </a:prstGeom>
        </p:spPr>
      </p:pic>
      <p:pic>
        <p:nvPicPr>
          <p:cNvPr id="15" name="Picture 14">
            <a:extLst>
              <a:ext uri="{FF2B5EF4-FFF2-40B4-BE49-F238E27FC236}">
                <a16:creationId xmlns:a16="http://schemas.microsoft.com/office/drawing/2014/main" id="{6581F6AC-0CED-45E5-A33E-D3C7CFD91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073" y="1485772"/>
            <a:ext cx="1709698" cy="1709698"/>
          </a:xfrm>
          <a:prstGeom prst="rect">
            <a:avLst/>
          </a:prstGeom>
        </p:spPr>
      </p:pic>
      <p:pic>
        <p:nvPicPr>
          <p:cNvPr id="16" name="Picture 15">
            <a:extLst>
              <a:ext uri="{FF2B5EF4-FFF2-40B4-BE49-F238E27FC236}">
                <a16:creationId xmlns:a16="http://schemas.microsoft.com/office/drawing/2014/main" id="{08923975-9026-4579-B554-CA4A00D73B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9997" y="1485772"/>
            <a:ext cx="1709698" cy="1709698"/>
          </a:xfrm>
          <a:prstGeom prst="rect">
            <a:avLst/>
          </a:prstGeom>
        </p:spPr>
      </p:pic>
    </p:spTree>
    <p:extLst>
      <p:ext uri="{BB962C8B-B14F-4D97-AF65-F5344CB8AC3E}">
        <p14:creationId xmlns:p14="http://schemas.microsoft.com/office/powerpoint/2010/main" val="384651810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49FB-C5B0-4461-AA1C-7FFC4003A006}"/>
              </a:ext>
            </a:extLst>
          </p:cNvPr>
          <p:cNvSpPr>
            <a:spLocks noGrp="1"/>
          </p:cNvSpPr>
          <p:nvPr>
            <p:ph type="title"/>
          </p:nvPr>
        </p:nvSpPr>
        <p:spPr/>
        <p:txBody>
          <a:bodyPr/>
          <a:lstStyle/>
          <a:p>
            <a:r>
              <a:rPr lang="en-US" sz="2800" b="1" dirty="0">
                <a:latin typeface="+mn-lt"/>
              </a:rPr>
              <a:t>Complications</a:t>
            </a:r>
            <a:endParaRPr lang="en-GB" dirty="0">
              <a:latin typeface="+mn-lt"/>
            </a:endParaRPr>
          </a:p>
        </p:txBody>
      </p:sp>
      <p:sp>
        <p:nvSpPr>
          <p:cNvPr id="7" name="Content Placeholder 2">
            <a:extLst>
              <a:ext uri="{FF2B5EF4-FFF2-40B4-BE49-F238E27FC236}">
                <a16:creationId xmlns:a16="http://schemas.microsoft.com/office/drawing/2014/main" id="{D80F5865-4996-4A96-9930-8DABCD79E159}"/>
              </a:ext>
            </a:extLst>
          </p:cNvPr>
          <p:cNvSpPr txBox="1">
            <a:spLocks/>
          </p:cNvSpPr>
          <p:nvPr/>
        </p:nvSpPr>
        <p:spPr>
          <a:xfrm>
            <a:off x="377824" y="1397000"/>
            <a:ext cx="11439144" cy="4351338"/>
          </a:xfrm>
          <a:prstGeom prst="rect">
            <a:avLst/>
          </a:prstGeom>
        </p:spPr>
        <p:txBody>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lang="en-US" sz="1200" b="0" kern="1200" dirty="0">
                <a:solidFill>
                  <a:schemeClr val="tx1"/>
                </a:solidFill>
                <a:latin typeface="+mn-lt"/>
                <a:ea typeface="+mn-ea"/>
                <a:cs typeface="+mn-cs"/>
              </a:defRPr>
            </a:lvl1pPr>
            <a:lvl2pPr marL="179388" indent="-179388" algn="l" defTabSz="914400" rtl="0" eaLnBrk="1" latinLnBrk="0" hangingPunct="1">
              <a:lnSpc>
                <a:spcPct val="100000"/>
              </a:lnSpc>
              <a:spcBef>
                <a:spcPts val="120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2pPr>
            <a:lvl3pPr marL="349250" indent="-169863"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3pPr>
            <a:lvl4pPr marL="465138"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4pPr>
            <a:lvl5pPr marL="581025"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tx1"/>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lang="en-US" sz="1200" b="1" kern="1200" dirty="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lang="en-US" sz="3000" kern="1200" dirty="0">
                <a:solidFill>
                  <a:schemeClr val="accen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800" kern="1200" dirty="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1111"/>
                </a:solidFill>
                <a:effectLst/>
              </a:rPr>
              <a:t>Even with treatment, some people with pneumonia, especially those in high-risk groups, may experience complications, including:</a:t>
            </a:r>
            <a:endParaRPr kumimoji="0" lang="en-US" altLang="en-US" sz="1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C00000"/>
                </a:solidFill>
                <a:effectLst/>
              </a:rPr>
              <a:t>Bacteria in the bloodstream (bacteremia).</a:t>
            </a:r>
            <a:r>
              <a:rPr kumimoji="0" lang="en-US" altLang="en-US" sz="1800" b="0" i="0" u="none" strike="noStrike" cap="none" normalizeH="0" baseline="0" dirty="0">
                <a:ln>
                  <a:noFill/>
                </a:ln>
                <a:solidFill>
                  <a:srgbClr val="C00000"/>
                </a:solidFill>
                <a:effectLst/>
              </a:rPr>
              <a:t> </a:t>
            </a:r>
            <a:r>
              <a:rPr kumimoji="0" lang="en-US" altLang="en-US" sz="1800" b="0" i="0" u="none" strike="noStrike" cap="none" normalizeH="0" baseline="0" dirty="0">
                <a:ln>
                  <a:noFill/>
                </a:ln>
                <a:solidFill>
                  <a:srgbClr val="111111"/>
                </a:solidFill>
                <a:effectLst/>
              </a:rPr>
              <a:t>Bacteria that enter the bloodstream from your lungs can spread the infection to other organs, potentially causing organ failure.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C00000"/>
                </a:solidFill>
                <a:effectLst/>
              </a:rPr>
              <a:t>Difficulty breathing</a:t>
            </a:r>
            <a:r>
              <a:rPr kumimoji="0" lang="en-US" altLang="en-US" sz="1800" b="1" i="0" u="none" strike="noStrike" cap="none" normalizeH="0" baseline="0" dirty="0">
                <a:ln>
                  <a:noFill/>
                </a:ln>
                <a:solidFill>
                  <a:srgbClr val="111111"/>
                </a:solidFill>
                <a:effectLst/>
              </a:rPr>
              <a:t>.</a:t>
            </a:r>
            <a:r>
              <a:rPr kumimoji="0" lang="en-US" altLang="en-US" sz="1800" b="0" i="0" u="none" strike="noStrike" cap="none" normalizeH="0" baseline="0" dirty="0">
                <a:ln>
                  <a:noFill/>
                </a:ln>
                <a:solidFill>
                  <a:srgbClr val="111111"/>
                </a:solidFill>
                <a:effectLst/>
              </a:rPr>
              <a:t> If your pneumonia is severe or you have chronic underlying lung diseases, you may have trouble breathing in enough oxygen. You may need to be hospitalized and use a breathing machine (ventilator) while your lung heals.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C00000"/>
                </a:solidFill>
                <a:effectLst/>
              </a:rPr>
              <a:t>Fluid accumulation around the lungs (pleural effusion).</a:t>
            </a:r>
            <a:r>
              <a:rPr kumimoji="0" lang="en-US" altLang="en-US" sz="1800" b="0" i="0" u="none" strike="noStrike" cap="none" normalizeH="0" baseline="0" dirty="0">
                <a:ln>
                  <a:noFill/>
                </a:ln>
                <a:solidFill>
                  <a:srgbClr val="C00000"/>
                </a:solidFill>
                <a:effectLst/>
              </a:rPr>
              <a:t> </a:t>
            </a:r>
            <a:r>
              <a:rPr kumimoji="0" lang="en-US" altLang="en-US" sz="1800" b="0" i="0" u="none" strike="noStrike" cap="none" normalizeH="0" baseline="0" dirty="0">
                <a:ln>
                  <a:noFill/>
                </a:ln>
                <a:solidFill>
                  <a:srgbClr val="111111"/>
                </a:solidFill>
                <a:effectLst/>
              </a:rPr>
              <a:t>Pneumonia may cause fluid to build up in the thin space between layers of tissue that line the lungs and chest cavity (pleura). If the fluid becomes infected, you may need to have it drained through a chest tube or removed with surgery.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C00000"/>
                </a:solidFill>
                <a:effectLst/>
              </a:rPr>
              <a:t>Lung abscess.</a:t>
            </a:r>
            <a:r>
              <a:rPr kumimoji="0" lang="en-US" altLang="en-US" sz="1800" b="0" i="0" u="none" strike="noStrike" cap="none" normalizeH="0" baseline="0" dirty="0">
                <a:ln>
                  <a:noFill/>
                </a:ln>
                <a:solidFill>
                  <a:srgbClr val="C00000"/>
                </a:solidFill>
                <a:effectLst/>
              </a:rPr>
              <a:t> </a:t>
            </a:r>
            <a:r>
              <a:rPr kumimoji="0" lang="en-US" altLang="en-US" sz="1800" b="0" i="0" u="none" strike="noStrike" cap="none" normalizeH="0" baseline="0" dirty="0">
                <a:ln>
                  <a:noFill/>
                </a:ln>
                <a:solidFill>
                  <a:srgbClr val="111111"/>
                </a:solidFill>
                <a:effectLst/>
              </a:rPr>
              <a:t>An abscess occurs if pus forms in a cavity in the lung. An abscess is usually treated with antibiotics. Sometimes, surgery or drainage with a long needle or tube placed into the abscess is needed to remove the pus.</a:t>
            </a:r>
          </a:p>
        </p:txBody>
      </p:sp>
      <p:sp>
        <p:nvSpPr>
          <p:cNvPr id="9" name="Rectangle 8">
            <a:extLst>
              <a:ext uri="{FF2B5EF4-FFF2-40B4-BE49-F238E27FC236}">
                <a16:creationId xmlns:a16="http://schemas.microsoft.com/office/drawing/2014/main" id="{E6984D46-77AE-4E2A-8BE0-DB2327262DB0}"/>
              </a:ext>
            </a:extLst>
          </p:cNvPr>
          <p:cNvSpPr/>
          <p:nvPr/>
        </p:nvSpPr>
        <p:spPr>
          <a:xfrm>
            <a:off x="805543" y="6581001"/>
            <a:ext cx="10858500" cy="276999"/>
          </a:xfrm>
          <a:prstGeom prst="rect">
            <a:avLst/>
          </a:prstGeom>
        </p:spPr>
        <p:txBody>
          <a:bodyPr wrap="square">
            <a:spAutoFit/>
          </a:bodyPr>
          <a:lstStyle/>
          <a:p>
            <a:pPr defTabSz="914400"/>
            <a:r>
              <a:rPr lang="en-US" sz="1200" dirty="0">
                <a:solidFill>
                  <a:prstClr val="black">
                    <a:lumMod val="60000"/>
                    <a:lumOff val="40000"/>
                  </a:prstClr>
                </a:solidFill>
                <a:latin typeface="Calibri" panose="020F0502020204030204"/>
              </a:rPr>
              <a:t>Source/s: https://www.mayoclinic.org/diseases-conditions/pneumonia/symptoms-causes/syc-20354204</a:t>
            </a:r>
          </a:p>
        </p:txBody>
      </p:sp>
      <p:pic>
        <p:nvPicPr>
          <p:cNvPr id="11" name="Picture 10">
            <a:extLst>
              <a:ext uri="{FF2B5EF4-FFF2-40B4-BE49-F238E27FC236}">
                <a16:creationId xmlns:a16="http://schemas.microsoft.com/office/drawing/2014/main" id="{BCB85384-77B1-4A96-BABD-2137DBF45752}"/>
              </a:ext>
            </a:extLst>
          </p:cNvPr>
          <p:cNvPicPr>
            <a:picLocks noChangeAspect="1"/>
          </p:cNvPicPr>
          <p:nvPr/>
        </p:nvPicPr>
        <p:blipFill>
          <a:blip r:embed="rId3"/>
          <a:stretch>
            <a:fillRect/>
          </a:stretch>
        </p:blipFill>
        <p:spPr>
          <a:xfrm>
            <a:off x="2286623" y="4942523"/>
            <a:ext cx="1600200" cy="1476375"/>
          </a:xfrm>
          <a:prstGeom prst="rect">
            <a:avLst/>
          </a:prstGeom>
        </p:spPr>
      </p:pic>
      <p:pic>
        <p:nvPicPr>
          <p:cNvPr id="12" name="Picture 11" descr="images2.jpg">
            <a:extLst>
              <a:ext uri="{FF2B5EF4-FFF2-40B4-BE49-F238E27FC236}">
                <a16:creationId xmlns:a16="http://schemas.microsoft.com/office/drawing/2014/main" id="{E2CFFF44-8E53-4942-9F22-011B331A71D5}"/>
              </a:ext>
            </a:extLst>
          </p:cNvPr>
          <p:cNvPicPr>
            <a:picLocks noChangeAspect="1"/>
          </p:cNvPicPr>
          <p:nvPr/>
        </p:nvPicPr>
        <p:blipFill>
          <a:blip r:embed="rId4"/>
          <a:srcRect l="9766" r="9749"/>
          <a:stretch>
            <a:fillRect/>
          </a:stretch>
        </p:blipFill>
        <p:spPr>
          <a:xfrm>
            <a:off x="4492109" y="5036100"/>
            <a:ext cx="2690545" cy="1289219"/>
          </a:xfrm>
          <a:prstGeom prst="rect">
            <a:avLst/>
          </a:prstGeom>
          <a:effectLst>
            <a:glow rad="101600">
              <a:schemeClr val="tx2">
                <a:alpha val="75000"/>
              </a:schemeClr>
            </a:glow>
          </a:effectLst>
        </p:spPr>
      </p:pic>
      <p:pic>
        <p:nvPicPr>
          <p:cNvPr id="13" name="Picture 12">
            <a:extLst>
              <a:ext uri="{FF2B5EF4-FFF2-40B4-BE49-F238E27FC236}">
                <a16:creationId xmlns:a16="http://schemas.microsoft.com/office/drawing/2014/main" id="{CFBE9FC8-53F5-4A74-B3E7-82D2F11635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771" y="4878478"/>
            <a:ext cx="1709697" cy="1709697"/>
          </a:xfrm>
          <a:prstGeom prst="rect">
            <a:avLst/>
          </a:prstGeom>
        </p:spPr>
      </p:pic>
    </p:spTree>
    <p:extLst>
      <p:ext uri="{BB962C8B-B14F-4D97-AF65-F5344CB8AC3E}">
        <p14:creationId xmlns:p14="http://schemas.microsoft.com/office/powerpoint/2010/main" val="2980111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9590" t="15625" r="33602" b="7292"/>
          <a:stretch/>
        </p:blipFill>
        <p:spPr>
          <a:xfrm>
            <a:off x="3359316" y="129732"/>
            <a:ext cx="8588281" cy="6551885"/>
          </a:xfrm>
          <a:prstGeom prst="rect">
            <a:avLst/>
          </a:prstGeom>
        </p:spPr>
      </p:pic>
      <p:sp>
        <p:nvSpPr>
          <p:cNvPr id="9" name="TextBox 8"/>
          <p:cNvSpPr txBox="1"/>
          <p:nvPr/>
        </p:nvSpPr>
        <p:spPr>
          <a:xfrm>
            <a:off x="208552" y="6591047"/>
            <a:ext cx="9291326" cy="246221"/>
          </a:xfrm>
          <a:prstGeom prst="rect">
            <a:avLst/>
          </a:prstGeom>
          <a:noFill/>
        </p:spPr>
        <p:txBody>
          <a:bodyPr wrap="none" rtlCol="0">
            <a:spAutoFit/>
          </a:bodyPr>
          <a:lstStyle/>
          <a:p>
            <a:r>
              <a:rPr lang="en-US" sz="1000" dirty="0" err="1"/>
              <a:t>Gadsby</a:t>
            </a:r>
            <a:r>
              <a:rPr lang="en-US" sz="1000" dirty="0"/>
              <a:t> et al. Comprehensive Molecular Testing for Respiratory Pathogens in Community-Acquired Pneumonia. </a:t>
            </a:r>
            <a:r>
              <a:rPr lang="en-US" sz="1000" dirty="0" err="1"/>
              <a:t>Clin</a:t>
            </a:r>
            <a:r>
              <a:rPr lang="en-US" sz="1000" dirty="0"/>
              <a:t> Infect Dis. 2016;62(7):817. </a:t>
            </a:r>
            <a:r>
              <a:rPr lang="en-US" sz="1000" dirty="0" err="1"/>
              <a:t>Epub</a:t>
            </a:r>
            <a:r>
              <a:rPr lang="en-US" sz="1000" dirty="0"/>
              <a:t> 2016 Jan 7</a:t>
            </a:r>
          </a:p>
        </p:txBody>
      </p:sp>
      <p:sp>
        <p:nvSpPr>
          <p:cNvPr id="10" name="Rounded Rectangle 9"/>
          <p:cNvSpPr/>
          <p:nvPr/>
        </p:nvSpPr>
        <p:spPr>
          <a:xfrm>
            <a:off x="3359316" y="2158397"/>
            <a:ext cx="5766584" cy="73304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1" name="Title 1">
            <a:extLst>
              <a:ext uri="{FF2B5EF4-FFF2-40B4-BE49-F238E27FC236}">
                <a16:creationId xmlns:a16="http://schemas.microsoft.com/office/drawing/2014/main" id="{D9E84D9D-E5E5-4EBF-A0DE-93C7AEEF891D}"/>
              </a:ext>
            </a:extLst>
          </p:cNvPr>
          <p:cNvSpPr>
            <a:spLocks noGrp="1"/>
          </p:cNvSpPr>
          <p:nvPr>
            <p:ph type="title"/>
          </p:nvPr>
        </p:nvSpPr>
        <p:spPr>
          <a:xfrm>
            <a:off x="377824" y="377825"/>
            <a:ext cx="11439144" cy="850107"/>
          </a:xfrm>
        </p:spPr>
        <p:txBody>
          <a:bodyPr/>
          <a:lstStyle/>
          <a:p>
            <a:r>
              <a:rPr lang="en-US" sz="2800" b="1" dirty="0">
                <a:latin typeface="+mn-lt"/>
              </a:rPr>
              <a:t>Epidemiology</a:t>
            </a:r>
            <a:endParaRPr lang="en-US" dirty="0">
              <a:latin typeface="+mn-lt"/>
            </a:endParaRPr>
          </a:p>
        </p:txBody>
      </p:sp>
    </p:spTree>
    <p:extLst>
      <p:ext uri="{BB962C8B-B14F-4D97-AF65-F5344CB8AC3E}">
        <p14:creationId xmlns:p14="http://schemas.microsoft.com/office/powerpoint/2010/main" val="1790215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689319" y="1244958"/>
            <a:ext cx="6987272" cy="4967933"/>
          </a:xfrm>
          <a:prstGeom prst="rect">
            <a:avLst/>
          </a:prstGeom>
        </p:spPr>
      </p:pic>
      <p:sp>
        <p:nvSpPr>
          <p:cNvPr id="9" name="TextBox 8"/>
          <p:cNvSpPr txBox="1"/>
          <p:nvPr/>
        </p:nvSpPr>
        <p:spPr>
          <a:xfrm>
            <a:off x="208552" y="6591047"/>
            <a:ext cx="8771953" cy="246221"/>
          </a:xfrm>
          <a:prstGeom prst="rect">
            <a:avLst/>
          </a:prstGeom>
          <a:noFill/>
        </p:spPr>
        <p:txBody>
          <a:bodyPr wrap="none" rtlCol="0">
            <a:spAutoFit/>
          </a:bodyPr>
          <a:lstStyle/>
          <a:p>
            <a:r>
              <a:rPr lang="en-US" sz="1000" dirty="0" err="1"/>
              <a:t>Peto</a:t>
            </a:r>
            <a:r>
              <a:rPr lang="en-US" sz="1000" dirty="0"/>
              <a:t> et al. The bacterial </a:t>
            </a:r>
            <a:r>
              <a:rPr lang="en-US" sz="1000" dirty="0" err="1"/>
              <a:t>aetiology</a:t>
            </a:r>
            <a:r>
              <a:rPr lang="en-US" sz="1000" dirty="0"/>
              <a:t> of adult community-acquired pneumonia in Asia: a systematic review. Trans R </a:t>
            </a:r>
            <a:r>
              <a:rPr lang="en-US" sz="1000" dirty="0" err="1"/>
              <a:t>Soc</a:t>
            </a:r>
            <a:r>
              <a:rPr lang="en-US" sz="1000" dirty="0"/>
              <a:t> Trop Med </a:t>
            </a:r>
            <a:r>
              <a:rPr lang="en-US" sz="1000" dirty="0" err="1"/>
              <a:t>Hyg</a:t>
            </a:r>
            <a:r>
              <a:rPr lang="en-US" sz="1000" dirty="0"/>
              <a:t> 2014; 108: 326–337</a:t>
            </a:r>
          </a:p>
        </p:txBody>
      </p:sp>
      <p:sp>
        <p:nvSpPr>
          <p:cNvPr id="10" name="Rounded Rectangle 9"/>
          <p:cNvSpPr/>
          <p:nvPr/>
        </p:nvSpPr>
        <p:spPr>
          <a:xfrm>
            <a:off x="2837137" y="3484577"/>
            <a:ext cx="6224509" cy="4886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Title 1">
            <a:extLst>
              <a:ext uri="{FF2B5EF4-FFF2-40B4-BE49-F238E27FC236}">
                <a16:creationId xmlns:a16="http://schemas.microsoft.com/office/drawing/2014/main" id="{AF626020-230B-467D-A079-285A3E129273}"/>
              </a:ext>
            </a:extLst>
          </p:cNvPr>
          <p:cNvSpPr>
            <a:spLocks noGrp="1"/>
          </p:cNvSpPr>
          <p:nvPr>
            <p:ph type="title"/>
          </p:nvPr>
        </p:nvSpPr>
        <p:spPr>
          <a:xfrm>
            <a:off x="377824" y="377825"/>
            <a:ext cx="11439144" cy="850107"/>
          </a:xfrm>
        </p:spPr>
        <p:txBody>
          <a:bodyPr/>
          <a:lstStyle/>
          <a:p>
            <a:r>
              <a:rPr lang="en-US" sz="2800" b="1" dirty="0">
                <a:latin typeface="+mn-lt"/>
              </a:rPr>
              <a:t>Epidemiology</a:t>
            </a:r>
            <a:endParaRPr lang="en-US" dirty="0">
              <a:latin typeface="+mn-lt"/>
            </a:endParaRPr>
          </a:p>
        </p:txBody>
      </p:sp>
    </p:spTree>
    <p:extLst>
      <p:ext uri="{BB962C8B-B14F-4D97-AF65-F5344CB8AC3E}">
        <p14:creationId xmlns:p14="http://schemas.microsoft.com/office/powerpoint/2010/main" val="1511237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252526" y="6466992"/>
            <a:ext cx="9676133" cy="400110"/>
          </a:xfrm>
          <a:prstGeom prst="rect">
            <a:avLst/>
          </a:prstGeom>
          <a:noFill/>
        </p:spPr>
        <p:txBody>
          <a:bodyPr wrap="square" rtlCol="0">
            <a:spAutoFit/>
          </a:bodyPr>
          <a:lstStyle/>
          <a:p>
            <a:r>
              <a:rPr lang="en-US" sz="1000" dirty="0"/>
              <a:t>Musher DM. </a:t>
            </a:r>
            <a:r>
              <a:rPr lang="en-US" sz="1000" dirty="0" err="1"/>
              <a:t>Bacteremic</a:t>
            </a:r>
            <a:r>
              <a:rPr lang="en-US" sz="1000" dirty="0"/>
              <a:t> and </a:t>
            </a:r>
            <a:r>
              <a:rPr lang="en-US" sz="1000" dirty="0" err="1"/>
              <a:t>nonbacteremic</a:t>
            </a:r>
            <a:r>
              <a:rPr lang="en-US" sz="1000" dirty="0"/>
              <a:t> pneumococcal pneumonia. A prospective study. Medicine (Baltimore). 2000;79(4):210.</a:t>
            </a:r>
          </a:p>
          <a:p>
            <a:r>
              <a:rPr lang="en-US" sz="1000" dirty="0"/>
              <a:t>Brandenburg. Clinical presentation, processes and outcomes of care for patients with pneumococcal pneumonia. </a:t>
            </a:r>
            <a:r>
              <a:rPr lang="sv-SE" sz="1000" dirty="0"/>
              <a:t>J Gen Intern Med. 2000;15(9):638</a:t>
            </a:r>
            <a:endParaRPr lang="en-US" sz="1000" dirty="0"/>
          </a:p>
        </p:txBody>
      </p:sp>
      <p:sp>
        <p:nvSpPr>
          <p:cNvPr id="10" name="Content Placeholder 2"/>
          <p:cNvSpPr txBox="1">
            <a:spLocks/>
          </p:cNvSpPr>
          <p:nvPr/>
        </p:nvSpPr>
        <p:spPr>
          <a:xfrm>
            <a:off x="847863" y="2842568"/>
            <a:ext cx="5223968" cy="3469332"/>
          </a:xfrm>
          <a:prstGeom prst="rect">
            <a:avLst/>
          </a:prstGeom>
        </p:spPr>
        <p:txBody>
          <a:bodyPr vert="horz" lIns="58643" tIns="29322" rIns="58643" bIns="29322" rtlCol="0">
            <a:normAutofit fontScale="85000" lnSpcReduction="10000"/>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pPr marL="0" indent="0">
              <a:spcBef>
                <a:spcPts val="1200"/>
              </a:spcBef>
              <a:buNone/>
            </a:pPr>
            <a:r>
              <a:rPr lang="en-US" sz="2800" b="1" dirty="0"/>
              <a:t>RISK FACTORS:</a:t>
            </a:r>
          </a:p>
          <a:p>
            <a:pPr>
              <a:spcBef>
                <a:spcPts val="1200"/>
              </a:spcBef>
            </a:pPr>
            <a:r>
              <a:rPr lang="en-US" sz="2800" dirty="0"/>
              <a:t>Age &gt; 65</a:t>
            </a:r>
          </a:p>
          <a:p>
            <a:pPr>
              <a:spcBef>
                <a:spcPts val="1200"/>
              </a:spcBef>
            </a:pPr>
            <a:r>
              <a:rPr lang="en-US" sz="2800" dirty="0"/>
              <a:t>Residence in nursing home</a:t>
            </a:r>
          </a:p>
          <a:p>
            <a:pPr>
              <a:spcBef>
                <a:spcPts val="1200"/>
              </a:spcBef>
            </a:pPr>
            <a:r>
              <a:rPr lang="en-US" sz="2800" dirty="0"/>
              <a:t>Presence of chronic lung disease</a:t>
            </a:r>
          </a:p>
          <a:p>
            <a:pPr>
              <a:spcBef>
                <a:spcPts val="1200"/>
              </a:spcBef>
            </a:pPr>
            <a:r>
              <a:rPr lang="en-US" sz="2800" dirty="0"/>
              <a:t>HIV</a:t>
            </a:r>
          </a:p>
          <a:p>
            <a:pPr>
              <a:spcBef>
                <a:spcPts val="1200"/>
              </a:spcBef>
            </a:pPr>
            <a:r>
              <a:rPr lang="en-US" sz="2800" dirty="0"/>
              <a:t>Renal failure / dialysis patients</a:t>
            </a:r>
          </a:p>
          <a:p>
            <a:pPr>
              <a:spcBef>
                <a:spcPts val="1200"/>
              </a:spcBef>
            </a:pPr>
            <a:r>
              <a:rPr lang="en-US" sz="2800" dirty="0"/>
              <a:t>Moderate to severe liver disease</a:t>
            </a:r>
          </a:p>
          <a:p>
            <a:pPr>
              <a:spcBef>
                <a:spcPts val="1200"/>
              </a:spcBef>
            </a:pPr>
            <a:endParaRPr lang="en-US" sz="2800" dirty="0"/>
          </a:p>
        </p:txBody>
      </p:sp>
      <p:sp>
        <p:nvSpPr>
          <p:cNvPr id="11" name="Content Placeholder 2"/>
          <p:cNvSpPr txBox="1">
            <a:spLocks/>
          </p:cNvSpPr>
          <p:nvPr/>
        </p:nvSpPr>
        <p:spPr>
          <a:xfrm>
            <a:off x="6561220" y="2891311"/>
            <a:ext cx="4792531" cy="3469332"/>
          </a:xfrm>
          <a:prstGeom prst="rect">
            <a:avLst/>
          </a:prstGeom>
        </p:spPr>
        <p:txBody>
          <a:bodyPr vert="horz" lIns="58643" tIns="29322" rIns="58643" bIns="29322" rtlCol="0">
            <a:normAutofit/>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pPr>
              <a:spcBef>
                <a:spcPts val="1200"/>
              </a:spcBef>
            </a:pPr>
            <a:endParaRPr lang="en-US" sz="2800" dirty="0"/>
          </a:p>
          <a:p>
            <a:pPr>
              <a:spcBef>
                <a:spcPts val="1200"/>
              </a:spcBef>
            </a:pPr>
            <a:r>
              <a:rPr lang="en-US" sz="2800" dirty="0"/>
              <a:t>Bilateral disease</a:t>
            </a:r>
          </a:p>
          <a:p>
            <a:pPr>
              <a:spcBef>
                <a:spcPts val="1200"/>
              </a:spcBef>
            </a:pPr>
            <a:r>
              <a:rPr lang="en-US" sz="2800" dirty="0"/>
              <a:t>Need for mechanical ventilation</a:t>
            </a:r>
          </a:p>
        </p:txBody>
      </p:sp>
      <p:sp>
        <p:nvSpPr>
          <p:cNvPr id="12" name="TextBox 11"/>
          <p:cNvSpPr txBox="1"/>
          <p:nvPr/>
        </p:nvSpPr>
        <p:spPr>
          <a:xfrm>
            <a:off x="491256" y="6066882"/>
            <a:ext cx="10709983" cy="400110"/>
          </a:xfrm>
          <a:prstGeom prst="rect">
            <a:avLst/>
          </a:prstGeom>
          <a:noFill/>
        </p:spPr>
        <p:txBody>
          <a:bodyPr wrap="none" rtlCol="0">
            <a:spAutoFit/>
          </a:bodyPr>
          <a:lstStyle/>
          <a:p>
            <a:r>
              <a:rPr lang="en-US" sz="2000" b="1" dirty="0">
                <a:solidFill>
                  <a:schemeClr val="accent1">
                    <a:lumMod val="75000"/>
                  </a:schemeClr>
                </a:solidFill>
              </a:rPr>
              <a:t>Through the years, there was actual decline in numbers of Streptococcus </a:t>
            </a:r>
            <a:r>
              <a:rPr lang="en-US" sz="2000" b="1" dirty="0" err="1">
                <a:solidFill>
                  <a:schemeClr val="accent1">
                    <a:lumMod val="75000"/>
                  </a:schemeClr>
                </a:solidFill>
              </a:rPr>
              <a:t>pneumoniae</a:t>
            </a:r>
            <a:endParaRPr lang="en-US" sz="2000" b="1" dirty="0">
              <a:solidFill>
                <a:schemeClr val="accent1">
                  <a:lumMod val="75000"/>
                </a:schemeClr>
              </a:solidFill>
            </a:endParaRPr>
          </a:p>
        </p:txBody>
      </p:sp>
      <p:sp>
        <p:nvSpPr>
          <p:cNvPr id="13" name="Content Placeholder 2"/>
          <p:cNvSpPr>
            <a:spLocks noGrp="1"/>
          </p:cNvSpPr>
          <p:nvPr>
            <p:ph idx="4294967295"/>
          </p:nvPr>
        </p:nvSpPr>
        <p:spPr>
          <a:xfrm>
            <a:off x="847863" y="1659547"/>
            <a:ext cx="11274916" cy="3899427"/>
          </a:xfrm>
        </p:spPr>
        <p:txBody>
          <a:bodyPr>
            <a:normAutofit/>
          </a:bodyPr>
          <a:lstStyle/>
          <a:p>
            <a:r>
              <a:rPr lang="en-US" sz="2000" b="1" dirty="0"/>
              <a:t>12 – 15% </a:t>
            </a:r>
            <a:r>
              <a:rPr lang="en-US" sz="2000" dirty="0"/>
              <a:t>: Admitted for </a:t>
            </a:r>
            <a:r>
              <a:rPr lang="en-US" sz="2000" dirty="0" err="1"/>
              <a:t>bacteremic</a:t>
            </a:r>
            <a:r>
              <a:rPr lang="en-US" sz="2000" dirty="0"/>
              <a:t> pneumococcal pneumonia</a:t>
            </a:r>
          </a:p>
          <a:p>
            <a:r>
              <a:rPr lang="en-US" sz="2000" b="1" dirty="0"/>
              <a:t>25%	    </a:t>
            </a:r>
            <a:r>
              <a:rPr lang="en-US" sz="2000" dirty="0"/>
              <a:t>: 90 day mortality</a:t>
            </a:r>
          </a:p>
        </p:txBody>
      </p:sp>
      <p:sp>
        <p:nvSpPr>
          <p:cNvPr id="14" name="Title 1">
            <a:extLst>
              <a:ext uri="{FF2B5EF4-FFF2-40B4-BE49-F238E27FC236}">
                <a16:creationId xmlns:a16="http://schemas.microsoft.com/office/drawing/2014/main" id="{896EF007-F910-4568-874F-A4214444D27D}"/>
              </a:ext>
            </a:extLst>
          </p:cNvPr>
          <p:cNvSpPr>
            <a:spLocks noGrp="1"/>
          </p:cNvSpPr>
          <p:nvPr>
            <p:ph type="title"/>
          </p:nvPr>
        </p:nvSpPr>
        <p:spPr>
          <a:xfrm>
            <a:off x="377824" y="377825"/>
            <a:ext cx="11439144" cy="850107"/>
          </a:xfrm>
        </p:spPr>
        <p:txBody>
          <a:bodyPr/>
          <a:lstStyle/>
          <a:p>
            <a:r>
              <a:rPr lang="en-US" sz="2800" b="1" dirty="0"/>
              <a:t>Mortality with pneumococcal pneumonia</a:t>
            </a:r>
            <a:endParaRPr lang="en-US" dirty="0"/>
          </a:p>
        </p:txBody>
      </p:sp>
    </p:spTree>
    <p:extLst>
      <p:ext uri="{BB962C8B-B14F-4D97-AF65-F5344CB8AC3E}">
        <p14:creationId xmlns:p14="http://schemas.microsoft.com/office/powerpoint/2010/main" val="123569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329416" y="6580651"/>
            <a:ext cx="4581703" cy="246221"/>
          </a:xfrm>
          <a:prstGeom prst="rect">
            <a:avLst/>
          </a:prstGeom>
          <a:noFill/>
        </p:spPr>
        <p:txBody>
          <a:bodyPr wrap="none" rtlCol="0">
            <a:spAutoFit/>
          </a:bodyPr>
          <a:lstStyle/>
          <a:p>
            <a:r>
              <a:rPr lang="en-US" sz="1000" dirty="0" err="1"/>
              <a:t>Uptodate</a:t>
            </a:r>
            <a:r>
              <a:rPr lang="en-US" sz="1000" dirty="0"/>
              <a:t> 2022. Pneumococcal pneumonia in patients requiring hospitalization</a:t>
            </a:r>
          </a:p>
        </p:txBody>
      </p:sp>
      <p:pic>
        <p:nvPicPr>
          <p:cNvPr id="1741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3409" y="3662698"/>
            <a:ext cx="4747309" cy="249233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46544B02-E860-43EF-9264-6EAD47BEBF8E}"/>
              </a:ext>
            </a:extLst>
          </p:cNvPr>
          <p:cNvSpPr>
            <a:spLocks noGrp="1"/>
          </p:cNvSpPr>
          <p:nvPr>
            <p:ph type="title"/>
          </p:nvPr>
        </p:nvSpPr>
        <p:spPr/>
        <p:txBody>
          <a:bodyPr/>
          <a:lstStyle/>
          <a:p>
            <a:r>
              <a:rPr lang="en-US" sz="2800" b="1" dirty="0"/>
              <a:t>Factors that affect the decline in </a:t>
            </a:r>
            <a:r>
              <a:rPr lang="en-US" sz="2800" b="1" i="1" dirty="0"/>
              <a:t>Streptococcus pneumoniae</a:t>
            </a:r>
            <a:endParaRPr lang="en-US" sz="2800" i="1" dirty="0"/>
          </a:p>
        </p:txBody>
      </p:sp>
      <p:sp>
        <p:nvSpPr>
          <p:cNvPr id="9" name="Content Placeholder 2"/>
          <p:cNvSpPr>
            <a:spLocks noGrp="1"/>
          </p:cNvSpPr>
          <p:nvPr>
            <p:ph idx="4294967295"/>
          </p:nvPr>
        </p:nvSpPr>
        <p:spPr>
          <a:xfrm>
            <a:off x="377824" y="1730375"/>
            <a:ext cx="11814176" cy="3284538"/>
          </a:xfrm>
        </p:spPr>
        <p:txBody>
          <a:bodyPr>
            <a:normAutofit/>
          </a:bodyPr>
          <a:lstStyle/>
          <a:p>
            <a:pPr marL="342900" indent="-342900">
              <a:spcBef>
                <a:spcPts val="1200"/>
              </a:spcBef>
              <a:buFont typeface="Arial" panose="020B0604020202020204" pitchFamily="34" charset="0"/>
              <a:buChar char="•"/>
            </a:pPr>
            <a:r>
              <a:rPr lang="en-US" sz="2400" dirty="0"/>
              <a:t>Widespread acceptance of pneumococcal vaccines by adults</a:t>
            </a:r>
          </a:p>
          <a:p>
            <a:pPr marL="342900" indent="-342900">
              <a:spcBef>
                <a:spcPts val="1200"/>
              </a:spcBef>
              <a:buFont typeface="Arial" panose="020B0604020202020204" pitchFamily="34" charset="0"/>
              <a:buChar char="•"/>
            </a:pPr>
            <a:r>
              <a:rPr lang="en-US" sz="2400" dirty="0"/>
              <a:t>A substantial reduction in cigarette smoking by adults</a:t>
            </a:r>
          </a:p>
          <a:p>
            <a:pPr marL="342900" indent="-342900">
              <a:spcBef>
                <a:spcPts val="1200"/>
              </a:spcBef>
              <a:buFont typeface="Arial" panose="020B0604020202020204" pitchFamily="34" charset="0"/>
              <a:buChar char="•"/>
            </a:pPr>
            <a:r>
              <a:rPr lang="en-US" sz="2400" dirty="0"/>
              <a:t>Universal use of pneumococcal conjugate vaccines in children</a:t>
            </a:r>
          </a:p>
        </p:txBody>
      </p:sp>
    </p:spTree>
    <p:extLst>
      <p:ext uri="{BB962C8B-B14F-4D97-AF65-F5344CB8AC3E}">
        <p14:creationId xmlns:p14="http://schemas.microsoft.com/office/powerpoint/2010/main" val="2770119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49FB-C5B0-4461-AA1C-7FFC4003A006}"/>
              </a:ext>
            </a:extLst>
          </p:cNvPr>
          <p:cNvSpPr>
            <a:spLocks noGrp="1"/>
          </p:cNvSpPr>
          <p:nvPr>
            <p:ph type="title"/>
          </p:nvPr>
        </p:nvSpPr>
        <p:spPr/>
        <p:txBody>
          <a:bodyPr/>
          <a:lstStyle/>
          <a:p>
            <a:r>
              <a:rPr lang="en-US" dirty="0"/>
              <a:t>Discussion Outline</a:t>
            </a:r>
            <a:endParaRPr lang="en-GB" dirty="0"/>
          </a:p>
        </p:txBody>
      </p:sp>
      <p:sp>
        <p:nvSpPr>
          <p:cNvPr id="5" name="Slide Number Placeholder 4">
            <a:extLst>
              <a:ext uri="{FF2B5EF4-FFF2-40B4-BE49-F238E27FC236}">
                <a16:creationId xmlns:a16="http://schemas.microsoft.com/office/drawing/2014/main" id="{EE189D7A-6C7C-4C77-884F-53C936001366}"/>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Content Placeholder 2">
            <a:extLst>
              <a:ext uri="{FF2B5EF4-FFF2-40B4-BE49-F238E27FC236}">
                <a16:creationId xmlns:a16="http://schemas.microsoft.com/office/drawing/2014/main" id="{D80F5865-4996-4A96-9930-8DABCD79E159}"/>
              </a:ext>
            </a:extLst>
          </p:cNvPr>
          <p:cNvSpPr txBox="1">
            <a:spLocks/>
          </p:cNvSpPr>
          <p:nvPr/>
        </p:nvSpPr>
        <p:spPr>
          <a:xfrm>
            <a:off x="377824" y="1956254"/>
            <a:ext cx="10975976" cy="4351338"/>
          </a:xfrm>
          <a:prstGeom prst="rect">
            <a:avLst/>
          </a:prstGeom>
        </p:spPr>
        <p:txBody>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lang="en-US" sz="1200" b="0" kern="1200" dirty="0">
                <a:solidFill>
                  <a:schemeClr val="tx1"/>
                </a:solidFill>
                <a:latin typeface="+mn-lt"/>
                <a:ea typeface="+mn-ea"/>
                <a:cs typeface="+mn-cs"/>
              </a:defRPr>
            </a:lvl1pPr>
            <a:lvl2pPr marL="179388" indent="-179388" algn="l" defTabSz="914400" rtl="0" eaLnBrk="1" latinLnBrk="0" hangingPunct="1">
              <a:lnSpc>
                <a:spcPct val="100000"/>
              </a:lnSpc>
              <a:spcBef>
                <a:spcPts val="120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2pPr>
            <a:lvl3pPr marL="349250" indent="-169863"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3pPr>
            <a:lvl4pPr marL="465138"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4pPr>
            <a:lvl5pPr marL="581025"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tx1"/>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lang="en-US" sz="1200" b="1" kern="1200" dirty="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lang="en-US" sz="3000" kern="1200" dirty="0">
                <a:solidFill>
                  <a:schemeClr val="accen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800" kern="1200" dirty="0">
                <a:solidFill>
                  <a:schemeClr val="tx1"/>
                </a:solidFill>
                <a:latin typeface="+mn-lt"/>
                <a:ea typeface="+mn-ea"/>
                <a:cs typeface="+mn-cs"/>
              </a:defRPr>
            </a:lvl9pPr>
          </a:lstStyle>
          <a:p>
            <a:pPr marL="285750" indent="-285750">
              <a:buFont typeface="Arial" panose="020B0604020202020204" pitchFamily="34" charset="0"/>
              <a:buChar char="•"/>
            </a:pPr>
            <a:r>
              <a:rPr lang="en-US" sz="2400" dirty="0">
                <a:solidFill>
                  <a:srgbClr val="0C2340"/>
                </a:solidFill>
                <a:latin typeface="Invention"/>
              </a:rPr>
              <a:t>What is </a:t>
            </a:r>
            <a:r>
              <a:rPr lang="en-US" sz="2400" i="1" dirty="0">
                <a:solidFill>
                  <a:srgbClr val="0C2340"/>
                </a:solidFill>
                <a:latin typeface="Invention"/>
              </a:rPr>
              <a:t>Streptococcus pneumoniae?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rgbClr val="0C2340"/>
                </a:solidFill>
                <a:latin typeface="Invention"/>
              </a:rPr>
              <a:t>What is Pneumonia?</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C2340"/>
                </a:solidFill>
                <a:effectLst/>
                <a:uLnTx/>
                <a:uFillTx/>
                <a:latin typeface="Invention"/>
                <a:ea typeface="+mn-ea"/>
                <a:cs typeface="+mn-cs"/>
              </a:rPr>
              <a:t>Who are at Risk?</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rgbClr val="0C2340"/>
                </a:solidFill>
                <a:latin typeface="Invention"/>
              </a:rPr>
              <a:t>Pneumococcal Vaccine Types</a:t>
            </a:r>
            <a:endParaRPr kumimoji="0" lang="en-US" sz="2400" b="0" i="0" u="none" strike="noStrike" kern="1200" cap="none" spc="0" normalizeH="0" baseline="0" noProof="0" dirty="0">
              <a:ln>
                <a:noFill/>
              </a:ln>
              <a:solidFill>
                <a:srgbClr val="0C2340"/>
              </a:solidFill>
              <a:effectLst/>
              <a:uLnTx/>
              <a:uFillTx/>
              <a:latin typeface="Invention"/>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C2340"/>
                </a:solidFill>
                <a:effectLst/>
                <a:uLnTx/>
                <a:uFillTx/>
                <a:latin typeface="Invention"/>
                <a:ea typeface="+mn-ea"/>
                <a:cs typeface="+mn-cs"/>
              </a:rPr>
              <a:t>Adult Immunization Guidelines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rgbClr val="0C2340"/>
                </a:solidFill>
                <a:latin typeface="Invention"/>
              </a:rPr>
              <a:t>COVID and Non-COVID Vaccine Interval</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rgbClr val="0C2340"/>
                </a:solidFill>
                <a:latin typeface="Invention"/>
              </a:rPr>
              <a:t>Managing Adverse Events</a:t>
            </a:r>
          </a:p>
        </p:txBody>
      </p:sp>
      <p:pic>
        <p:nvPicPr>
          <p:cNvPr id="3" name="Picture 2">
            <a:extLst>
              <a:ext uri="{FF2B5EF4-FFF2-40B4-BE49-F238E27FC236}">
                <a16:creationId xmlns:a16="http://schemas.microsoft.com/office/drawing/2014/main" id="{07F2D169-0F12-4571-BA24-16B20A59CA9F}"/>
              </a:ext>
            </a:extLst>
          </p:cNvPr>
          <p:cNvPicPr>
            <a:picLocks noChangeAspect="1"/>
          </p:cNvPicPr>
          <p:nvPr/>
        </p:nvPicPr>
        <p:blipFill>
          <a:blip r:embed="rId3"/>
          <a:stretch>
            <a:fillRect/>
          </a:stretch>
        </p:blipFill>
        <p:spPr>
          <a:xfrm>
            <a:off x="6162969" y="2076515"/>
            <a:ext cx="5536490" cy="2864453"/>
          </a:xfrm>
          <a:prstGeom prst="rect">
            <a:avLst/>
          </a:prstGeom>
        </p:spPr>
      </p:pic>
    </p:spTree>
    <p:extLst>
      <p:ext uri="{BB962C8B-B14F-4D97-AF65-F5344CB8AC3E}">
        <p14:creationId xmlns:p14="http://schemas.microsoft.com/office/powerpoint/2010/main" val="117772722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985AB44F-D837-4737-86D1-C4E5A35B8AC4}"/>
              </a:ext>
            </a:extLst>
          </p:cNvPr>
          <p:cNvGrpSpPr/>
          <p:nvPr/>
        </p:nvGrpSpPr>
        <p:grpSpPr>
          <a:xfrm>
            <a:off x="-2896" y="2744829"/>
            <a:ext cx="6841710" cy="1340458"/>
            <a:chOff x="0" y="8642689"/>
            <a:chExt cx="4336348" cy="439424"/>
          </a:xfrm>
          <a:noFill/>
        </p:grpSpPr>
        <p:sp>
          <p:nvSpPr>
            <p:cNvPr id="53" name="object 4">
              <a:extLst>
                <a:ext uri="{FF2B5EF4-FFF2-40B4-BE49-F238E27FC236}">
                  <a16:creationId xmlns:a16="http://schemas.microsoft.com/office/drawing/2014/main" id="{6DB0E343-9628-4235-8038-621A98D250CA}"/>
                </a:ext>
              </a:extLst>
            </p:cNvPr>
            <p:cNvSpPr/>
            <p:nvPr/>
          </p:nvSpPr>
          <p:spPr>
            <a:xfrm>
              <a:off x="0" y="8642693"/>
              <a:ext cx="3923363" cy="439420"/>
            </a:xfrm>
            <a:custGeom>
              <a:avLst/>
              <a:gdLst/>
              <a:ahLst/>
              <a:cxnLst/>
              <a:rect l="l" t="t" r="r" b="b"/>
              <a:pathLst>
                <a:path w="3844925" h="439420">
                  <a:moveTo>
                    <a:pt x="0" y="439204"/>
                  </a:moveTo>
                  <a:lnTo>
                    <a:pt x="3844798" y="439204"/>
                  </a:lnTo>
                  <a:lnTo>
                    <a:pt x="3844798" y="0"/>
                  </a:lnTo>
                  <a:lnTo>
                    <a:pt x="0" y="0"/>
                  </a:lnTo>
                  <a:lnTo>
                    <a:pt x="0" y="439204"/>
                  </a:lnTo>
                  <a:close/>
                </a:path>
              </a:pathLst>
            </a:custGeom>
            <a:grpFill/>
          </p:spPr>
          <p:txBody>
            <a:bodyPr wrap="square" lIns="0" tIns="0" rIns="0" bIns="0" rtlCol="0"/>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577" b="0" i="0" u="none" strike="noStrike" kern="1200" cap="none" spc="0" normalizeH="0" baseline="0" noProof="0" dirty="0">
                <a:ln>
                  <a:noFill/>
                </a:ln>
                <a:solidFill>
                  <a:srgbClr val="0C2340"/>
                </a:solidFill>
                <a:effectLst/>
                <a:uLnTx/>
                <a:uFillTx/>
                <a:latin typeface="Invention"/>
                <a:ea typeface="+mn-ea"/>
                <a:cs typeface="+mn-cs"/>
              </a:endParaRPr>
            </a:p>
          </p:txBody>
        </p:sp>
        <p:sp>
          <p:nvSpPr>
            <p:cNvPr id="54" name="object 5">
              <a:extLst>
                <a:ext uri="{FF2B5EF4-FFF2-40B4-BE49-F238E27FC236}">
                  <a16:creationId xmlns:a16="http://schemas.microsoft.com/office/drawing/2014/main" id="{CF5C245D-05EF-4DFD-8810-E437FF667919}"/>
                </a:ext>
              </a:extLst>
            </p:cNvPr>
            <p:cNvSpPr/>
            <p:nvPr/>
          </p:nvSpPr>
          <p:spPr>
            <a:xfrm>
              <a:off x="3621605" y="8642689"/>
              <a:ext cx="714743" cy="439420"/>
            </a:xfrm>
            <a:custGeom>
              <a:avLst/>
              <a:gdLst/>
              <a:ahLst/>
              <a:cxnLst/>
              <a:rect l="l" t="t" r="r" b="b"/>
              <a:pathLst>
                <a:path w="439420" h="439420">
                  <a:moveTo>
                    <a:pt x="219595" y="0"/>
                  </a:moveTo>
                  <a:lnTo>
                    <a:pt x="175337" y="4461"/>
                  </a:lnTo>
                  <a:lnTo>
                    <a:pt x="134116" y="17257"/>
                  </a:lnTo>
                  <a:lnTo>
                    <a:pt x="96815" y="37505"/>
                  </a:lnTo>
                  <a:lnTo>
                    <a:pt x="64315" y="64320"/>
                  </a:lnTo>
                  <a:lnTo>
                    <a:pt x="37502" y="96820"/>
                  </a:lnTo>
                  <a:lnTo>
                    <a:pt x="17256" y="134122"/>
                  </a:lnTo>
                  <a:lnTo>
                    <a:pt x="4461" y="175341"/>
                  </a:lnTo>
                  <a:lnTo>
                    <a:pt x="0" y="219595"/>
                  </a:lnTo>
                  <a:lnTo>
                    <a:pt x="4461" y="263854"/>
                  </a:lnTo>
                  <a:lnTo>
                    <a:pt x="17256" y="305076"/>
                  </a:lnTo>
                  <a:lnTo>
                    <a:pt x="37502" y="342380"/>
                  </a:lnTo>
                  <a:lnTo>
                    <a:pt x="64315" y="374881"/>
                  </a:lnTo>
                  <a:lnTo>
                    <a:pt x="96815" y="401698"/>
                  </a:lnTo>
                  <a:lnTo>
                    <a:pt x="134116" y="421945"/>
                  </a:lnTo>
                  <a:lnTo>
                    <a:pt x="175337" y="434742"/>
                  </a:lnTo>
                  <a:lnTo>
                    <a:pt x="219595" y="439204"/>
                  </a:lnTo>
                  <a:lnTo>
                    <a:pt x="263854" y="434742"/>
                  </a:lnTo>
                  <a:lnTo>
                    <a:pt x="305076" y="421945"/>
                  </a:lnTo>
                  <a:lnTo>
                    <a:pt x="342380" y="401698"/>
                  </a:lnTo>
                  <a:lnTo>
                    <a:pt x="374881" y="374881"/>
                  </a:lnTo>
                  <a:lnTo>
                    <a:pt x="401698" y="342380"/>
                  </a:lnTo>
                  <a:lnTo>
                    <a:pt x="421945" y="305076"/>
                  </a:lnTo>
                  <a:lnTo>
                    <a:pt x="434742" y="263854"/>
                  </a:lnTo>
                  <a:lnTo>
                    <a:pt x="439204" y="219595"/>
                  </a:lnTo>
                  <a:lnTo>
                    <a:pt x="434742" y="175341"/>
                  </a:lnTo>
                  <a:lnTo>
                    <a:pt x="421945" y="134122"/>
                  </a:lnTo>
                  <a:lnTo>
                    <a:pt x="401698" y="96820"/>
                  </a:lnTo>
                  <a:lnTo>
                    <a:pt x="374881" y="64320"/>
                  </a:lnTo>
                  <a:lnTo>
                    <a:pt x="342380" y="37505"/>
                  </a:lnTo>
                  <a:lnTo>
                    <a:pt x="305076" y="17257"/>
                  </a:lnTo>
                  <a:lnTo>
                    <a:pt x="263854" y="4461"/>
                  </a:lnTo>
                  <a:lnTo>
                    <a:pt x="219595" y="0"/>
                  </a:lnTo>
                  <a:close/>
                </a:path>
              </a:pathLst>
            </a:custGeom>
            <a:grpFill/>
          </p:spPr>
          <p:txBody>
            <a:bodyPr wrap="square" lIns="0" tIns="0" rIns="0" bIns="0" rtlCol="0"/>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577" b="0" i="0" u="none" strike="noStrike" kern="1200" cap="none" spc="0" normalizeH="0" baseline="0" noProof="0" dirty="0">
                <a:ln>
                  <a:noFill/>
                </a:ln>
                <a:solidFill>
                  <a:srgbClr val="0C2340"/>
                </a:solidFill>
                <a:effectLst/>
                <a:uLnTx/>
                <a:uFillTx/>
                <a:latin typeface="Invention"/>
                <a:ea typeface="+mn-ea"/>
                <a:cs typeface="+mn-cs"/>
              </a:endParaRPr>
            </a:p>
          </p:txBody>
        </p:sp>
      </p:grpSp>
      <p:sp>
        <p:nvSpPr>
          <p:cNvPr id="2" name="Title 1"/>
          <p:cNvSpPr>
            <a:spLocks noGrp="1"/>
          </p:cNvSpPr>
          <p:nvPr>
            <p:ph type="title"/>
          </p:nvPr>
        </p:nvSpPr>
        <p:spPr/>
        <p:txBody>
          <a:bodyPr>
            <a:noAutofit/>
          </a:bodyPr>
          <a:lstStyle/>
          <a:p>
            <a:r>
              <a:rPr lang="en-US" sz="4800" b="1" dirty="0">
                <a:solidFill>
                  <a:schemeClr val="accent1">
                    <a:lumMod val="50000"/>
                  </a:schemeClr>
                </a:solidFill>
              </a:rPr>
              <a:t>Who are </a:t>
            </a:r>
            <a:r>
              <a:rPr lang="en-US" sz="4800" b="1" dirty="0">
                <a:solidFill>
                  <a:schemeClr val="accent1">
                    <a:lumMod val="50000"/>
                  </a:schemeClr>
                </a:solidFill>
                <a:latin typeface="+mn-lt"/>
              </a:rPr>
              <a:t>at risk?</a:t>
            </a:r>
          </a:p>
        </p:txBody>
      </p:sp>
      <p:pic>
        <p:nvPicPr>
          <p:cNvPr id="9" name="Picture Placeholder 8">
            <a:extLst>
              <a:ext uri="{FF2B5EF4-FFF2-40B4-BE49-F238E27FC236}">
                <a16:creationId xmlns:a16="http://schemas.microsoft.com/office/drawing/2014/main" id="{4EF82998-B20A-435A-A781-09E9D14C9BD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58" r="2258"/>
          <a:stretch>
            <a:fillRect/>
          </a:stretch>
        </p:blipFill>
        <p:spPr>
          <a:xfrm>
            <a:off x="5641075" y="0"/>
            <a:ext cx="6550925" cy="6858000"/>
          </a:xfrm>
          <a:prstGeom prst="rect">
            <a:avLst/>
          </a:prstGeom>
        </p:spPr>
      </p:pic>
    </p:spTree>
    <p:extLst>
      <p:ext uri="{BB962C8B-B14F-4D97-AF65-F5344CB8AC3E}">
        <p14:creationId xmlns:p14="http://schemas.microsoft.com/office/powerpoint/2010/main" val="367834363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a:extLst>
              <a:ext uri="{FF2B5EF4-FFF2-40B4-BE49-F238E27FC236}">
                <a16:creationId xmlns:a16="http://schemas.microsoft.com/office/drawing/2014/main" id="{5B055109-7802-4250-AEA7-DB729119AFBB}"/>
              </a:ext>
            </a:extLst>
          </p:cNvPr>
          <p:cNvSpPr>
            <a:spLocks noGrp="1"/>
          </p:cNvSpPr>
          <p:nvPr>
            <p:ph type="title"/>
          </p:nvPr>
        </p:nvSpPr>
        <p:spPr>
          <a:xfrm>
            <a:off x="376572" y="335758"/>
            <a:ext cx="10222833" cy="893762"/>
          </a:xfrm>
        </p:spPr>
        <p:txBody>
          <a:bodyPr/>
          <a:lstStyle/>
          <a:p>
            <a:r>
              <a:rPr lang="en-US" altLang="en-US" dirty="0"/>
              <a:t>Pneumococcal disease presents differently in children and adults</a:t>
            </a:r>
          </a:p>
        </p:txBody>
      </p:sp>
      <p:grpSp>
        <p:nvGrpSpPr>
          <p:cNvPr id="116" name="Group 115">
            <a:extLst>
              <a:ext uri="{FF2B5EF4-FFF2-40B4-BE49-F238E27FC236}">
                <a16:creationId xmlns:a16="http://schemas.microsoft.com/office/drawing/2014/main" id="{134C59C6-9D38-4333-AF8B-E2FACE29D890}"/>
              </a:ext>
            </a:extLst>
          </p:cNvPr>
          <p:cNvGrpSpPr>
            <a:grpSpLocks/>
          </p:cNvGrpSpPr>
          <p:nvPr/>
        </p:nvGrpSpPr>
        <p:grpSpPr bwMode="auto">
          <a:xfrm>
            <a:off x="2293939" y="2282825"/>
            <a:ext cx="5986463" cy="3759200"/>
            <a:chOff x="848827" y="1971421"/>
            <a:chExt cx="5992078" cy="3798262"/>
          </a:xfrm>
        </p:grpSpPr>
        <p:grpSp>
          <p:nvGrpSpPr>
            <p:cNvPr id="37924" name="Group 116">
              <a:extLst>
                <a:ext uri="{FF2B5EF4-FFF2-40B4-BE49-F238E27FC236}">
                  <a16:creationId xmlns:a16="http://schemas.microsoft.com/office/drawing/2014/main" id="{344E383A-FC10-47D3-B2B3-96B43264127E}"/>
                </a:ext>
              </a:extLst>
            </p:cNvPr>
            <p:cNvGrpSpPr>
              <a:grpSpLocks/>
            </p:cNvGrpSpPr>
            <p:nvPr/>
          </p:nvGrpSpPr>
          <p:grpSpPr bwMode="auto">
            <a:xfrm>
              <a:off x="848827" y="4157667"/>
              <a:ext cx="1991003" cy="606311"/>
              <a:chOff x="276225" y="4003273"/>
              <a:chExt cx="1991003" cy="606311"/>
            </a:xfrm>
          </p:grpSpPr>
          <p:sp>
            <p:nvSpPr>
              <p:cNvPr id="37949" name="Rectangle 141">
                <a:extLst>
                  <a:ext uri="{FF2B5EF4-FFF2-40B4-BE49-F238E27FC236}">
                    <a16:creationId xmlns:a16="http://schemas.microsoft.com/office/drawing/2014/main" id="{797F3102-DA36-4387-B3DF-984314A492D4}"/>
                  </a:ext>
                </a:extLst>
              </p:cNvPr>
              <p:cNvSpPr>
                <a:spLocks noChangeArrowheads="1"/>
              </p:cNvSpPr>
              <p:nvPr/>
            </p:nvSpPr>
            <p:spPr bwMode="auto">
              <a:xfrm>
                <a:off x="276225" y="4003273"/>
                <a:ext cx="1991003" cy="606311"/>
              </a:xfrm>
              <a:prstGeom prst="rect">
                <a:avLst/>
              </a:prstGeom>
              <a:gradFill rotWithShape="0">
                <a:gsLst>
                  <a:gs pos="0">
                    <a:srgbClr val="FFFFFF">
                      <a:alpha val="0"/>
                    </a:srgbClr>
                  </a:gs>
                  <a:gs pos="100000">
                    <a:srgbClr val="B2DCFF"/>
                  </a:gs>
                </a:gsLst>
                <a:lin ang="0"/>
              </a:gra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spcBef>
                    <a:spcPct val="0"/>
                  </a:spcBef>
                  <a:buFontTx/>
                  <a:buNone/>
                </a:pPr>
                <a:endParaRPr lang="en-US" altLang="en-US" sz="1800">
                  <a:solidFill>
                    <a:srgbClr val="FFFFFF"/>
                  </a:solidFill>
                  <a:latin typeface="Arial" panose="020B0604020202020204" pitchFamily="34" charset="0"/>
                </a:endParaRPr>
              </a:p>
            </p:txBody>
          </p:sp>
          <p:sp>
            <p:nvSpPr>
              <p:cNvPr id="143" name="Text Box 11">
                <a:extLst>
                  <a:ext uri="{FF2B5EF4-FFF2-40B4-BE49-F238E27FC236}">
                    <a16:creationId xmlns:a16="http://schemas.microsoft.com/office/drawing/2014/main" id="{9C599625-6C9C-4412-82F2-3EBF77DD591A}"/>
                  </a:ext>
                </a:extLst>
              </p:cNvPr>
              <p:cNvSpPr txBox="1">
                <a:spLocks noChangeArrowheads="1"/>
              </p:cNvSpPr>
              <p:nvPr/>
            </p:nvSpPr>
            <p:spPr bwMode="auto">
              <a:xfrm>
                <a:off x="795292" y="4049222"/>
                <a:ext cx="1106468" cy="488748"/>
              </a:xfrm>
              <a:prstGeom prst="rect">
                <a:avLst/>
              </a:prstGeom>
              <a:noFill/>
              <a:ln w="9525">
                <a:noFill/>
                <a:miter lim="800000"/>
                <a:headEnd/>
                <a:tailEnd/>
              </a:ln>
              <a:effectLst/>
            </p:spPr>
            <p:txBody>
              <a:bodyPr wrap="none" lIns="45720" rIns="45720" anchor="ctr">
                <a:spAutoFit/>
              </a:bodyPr>
              <a:lstStyle/>
              <a:p>
                <a:pPr algn="r">
                  <a:lnSpc>
                    <a:spcPct val="90000"/>
                  </a:lnSpc>
                  <a:buSzPct val="90000"/>
                  <a:defRPr/>
                </a:pPr>
                <a:r>
                  <a:rPr lang="en-US" sz="1400" b="1" kern="0" dirty="0">
                    <a:solidFill>
                      <a:prstClr val="black"/>
                    </a:solidFill>
                    <a:latin typeface="Arial" charset="0"/>
                    <a:ea typeface="ＭＳ Ｐゴシック" charset="-128"/>
                  </a:rPr>
                  <a:t>Acute Otitis</a:t>
                </a:r>
                <a:br>
                  <a:rPr lang="en-US" sz="1400" b="1" kern="0" dirty="0">
                    <a:solidFill>
                      <a:prstClr val="black"/>
                    </a:solidFill>
                    <a:latin typeface="Arial" charset="0"/>
                    <a:ea typeface="ＭＳ Ｐゴシック" charset="-128"/>
                  </a:rPr>
                </a:br>
                <a:r>
                  <a:rPr lang="en-US" sz="1400" b="1" kern="0" dirty="0">
                    <a:solidFill>
                      <a:prstClr val="black"/>
                    </a:solidFill>
                    <a:latin typeface="Arial" charset="0"/>
                    <a:ea typeface="ＭＳ Ｐゴシック" charset="-128"/>
                  </a:rPr>
                  <a:t>Media   </a:t>
                </a:r>
              </a:p>
            </p:txBody>
          </p:sp>
        </p:grpSp>
        <p:grpSp>
          <p:nvGrpSpPr>
            <p:cNvPr id="37925" name="Group 117">
              <a:extLst>
                <a:ext uri="{FF2B5EF4-FFF2-40B4-BE49-F238E27FC236}">
                  <a16:creationId xmlns:a16="http://schemas.microsoft.com/office/drawing/2014/main" id="{B294F14F-5FCD-41C2-A527-E2FA1F315EB1}"/>
                </a:ext>
              </a:extLst>
            </p:cNvPr>
            <p:cNvGrpSpPr>
              <a:grpSpLocks/>
            </p:cNvGrpSpPr>
            <p:nvPr/>
          </p:nvGrpSpPr>
          <p:grpSpPr bwMode="auto">
            <a:xfrm>
              <a:off x="1222239" y="3506446"/>
              <a:ext cx="2154670" cy="606311"/>
              <a:chOff x="649637" y="3352052"/>
              <a:chExt cx="2154670" cy="606311"/>
            </a:xfrm>
          </p:grpSpPr>
          <p:sp>
            <p:nvSpPr>
              <p:cNvPr id="37947" name="Rectangle 139">
                <a:extLst>
                  <a:ext uri="{FF2B5EF4-FFF2-40B4-BE49-F238E27FC236}">
                    <a16:creationId xmlns:a16="http://schemas.microsoft.com/office/drawing/2014/main" id="{0B0E8936-16CD-4940-B484-45EF3315F9C0}"/>
                  </a:ext>
                </a:extLst>
              </p:cNvPr>
              <p:cNvSpPr>
                <a:spLocks noChangeArrowheads="1"/>
              </p:cNvSpPr>
              <p:nvPr/>
            </p:nvSpPr>
            <p:spPr bwMode="auto">
              <a:xfrm>
                <a:off x="649637" y="3352052"/>
                <a:ext cx="2154670" cy="606311"/>
              </a:xfrm>
              <a:prstGeom prst="rect">
                <a:avLst/>
              </a:prstGeom>
              <a:gradFill rotWithShape="0">
                <a:gsLst>
                  <a:gs pos="0">
                    <a:srgbClr val="FFFFFF">
                      <a:alpha val="0"/>
                    </a:srgbClr>
                  </a:gs>
                  <a:gs pos="100000">
                    <a:srgbClr val="B2DCFF"/>
                  </a:gs>
                </a:gsLst>
                <a:lin ang="0"/>
              </a:gra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spcBef>
                    <a:spcPct val="0"/>
                  </a:spcBef>
                  <a:buFontTx/>
                  <a:buNone/>
                </a:pPr>
                <a:endParaRPr lang="en-US" altLang="en-US" sz="1800">
                  <a:solidFill>
                    <a:srgbClr val="FFFFFF"/>
                  </a:solidFill>
                  <a:latin typeface="Arial" panose="020B0604020202020204" pitchFamily="34" charset="0"/>
                </a:endParaRPr>
              </a:p>
            </p:txBody>
          </p:sp>
          <p:sp>
            <p:nvSpPr>
              <p:cNvPr id="141" name="Text Box 11">
                <a:extLst>
                  <a:ext uri="{FF2B5EF4-FFF2-40B4-BE49-F238E27FC236}">
                    <a16:creationId xmlns:a16="http://schemas.microsoft.com/office/drawing/2014/main" id="{A1EF49DA-F74B-463A-B4F0-90E70D96F996}"/>
                  </a:ext>
                </a:extLst>
              </p:cNvPr>
              <p:cNvSpPr txBox="1">
                <a:spLocks noChangeArrowheads="1"/>
              </p:cNvSpPr>
              <p:nvPr/>
            </p:nvSpPr>
            <p:spPr bwMode="auto">
              <a:xfrm>
                <a:off x="1259652" y="3506384"/>
                <a:ext cx="1067960" cy="292834"/>
              </a:xfrm>
              <a:prstGeom prst="rect">
                <a:avLst/>
              </a:prstGeom>
              <a:noFill/>
              <a:ln w="9525">
                <a:noFill/>
                <a:miter lim="800000"/>
                <a:headEnd/>
                <a:tailEnd/>
              </a:ln>
              <a:effectLst/>
            </p:spPr>
            <p:txBody>
              <a:bodyPr wrap="none" lIns="45720" rIns="45720" anchor="ctr">
                <a:spAutoFit/>
              </a:bodyPr>
              <a:lstStyle/>
              <a:p>
                <a:pPr algn="r">
                  <a:lnSpc>
                    <a:spcPct val="90000"/>
                  </a:lnSpc>
                  <a:buSzPct val="90000"/>
                  <a:defRPr/>
                </a:pPr>
                <a:r>
                  <a:rPr lang="en-US" sz="1400" b="1" kern="0" dirty="0">
                    <a:solidFill>
                      <a:prstClr val="black"/>
                    </a:solidFill>
                    <a:latin typeface="Arial" charset="0"/>
                    <a:ea typeface="ＭＳ Ｐゴシック" charset="-128"/>
                  </a:rPr>
                  <a:t>Pneumonia</a:t>
                </a:r>
              </a:p>
            </p:txBody>
          </p:sp>
        </p:grpSp>
        <p:grpSp>
          <p:nvGrpSpPr>
            <p:cNvPr id="37926" name="Group 118">
              <a:extLst>
                <a:ext uri="{FF2B5EF4-FFF2-40B4-BE49-F238E27FC236}">
                  <a16:creationId xmlns:a16="http://schemas.microsoft.com/office/drawing/2014/main" id="{53FF310A-1C6F-46D2-AEF9-CCAD47CE7D6B}"/>
                </a:ext>
              </a:extLst>
            </p:cNvPr>
            <p:cNvGrpSpPr>
              <a:grpSpLocks/>
            </p:cNvGrpSpPr>
            <p:nvPr/>
          </p:nvGrpSpPr>
          <p:grpSpPr bwMode="auto">
            <a:xfrm>
              <a:off x="1759317" y="2856827"/>
              <a:ext cx="2286556" cy="604707"/>
              <a:chOff x="1186715" y="2702433"/>
              <a:chExt cx="2286556" cy="604707"/>
            </a:xfrm>
          </p:grpSpPr>
          <p:sp>
            <p:nvSpPr>
              <p:cNvPr id="37945" name="Rectangle 137">
                <a:extLst>
                  <a:ext uri="{FF2B5EF4-FFF2-40B4-BE49-F238E27FC236}">
                    <a16:creationId xmlns:a16="http://schemas.microsoft.com/office/drawing/2014/main" id="{83466B21-CB9C-4240-9570-49D683D52D01}"/>
                  </a:ext>
                </a:extLst>
              </p:cNvPr>
              <p:cNvSpPr>
                <a:spLocks noChangeArrowheads="1"/>
              </p:cNvSpPr>
              <p:nvPr/>
            </p:nvSpPr>
            <p:spPr bwMode="auto">
              <a:xfrm>
                <a:off x="1186715" y="2702433"/>
                <a:ext cx="2154669" cy="604707"/>
              </a:xfrm>
              <a:prstGeom prst="rect">
                <a:avLst/>
              </a:prstGeom>
              <a:gradFill rotWithShape="0">
                <a:gsLst>
                  <a:gs pos="0">
                    <a:srgbClr val="FFFFFF">
                      <a:alpha val="0"/>
                    </a:srgbClr>
                  </a:gs>
                  <a:gs pos="100000">
                    <a:srgbClr val="B2DCFF"/>
                  </a:gs>
                </a:gsLst>
                <a:lin ang="0"/>
              </a:gra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spcBef>
                    <a:spcPct val="0"/>
                  </a:spcBef>
                  <a:buFontTx/>
                  <a:buNone/>
                </a:pPr>
                <a:endParaRPr lang="en-US" altLang="en-US" sz="1800">
                  <a:solidFill>
                    <a:srgbClr val="FFFFFF"/>
                  </a:solidFill>
                  <a:latin typeface="Arial" panose="020B0604020202020204" pitchFamily="34" charset="0"/>
                </a:endParaRPr>
              </a:p>
            </p:txBody>
          </p:sp>
          <p:sp>
            <p:nvSpPr>
              <p:cNvPr id="139" name="Text Box 11">
                <a:extLst>
                  <a:ext uri="{FF2B5EF4-FFF2-40B4-BE49-F238E27FC236}">
                    <a16:creationId xmlns:a16="http://schemas.microsoft.com/office/drawing/2014/main" id="{A65F6A71-1BA3-4D25-BA88-BEF358F4257F}"/>
                  </a:ext>
                </a:extLst>
              </p:cNvPr>
              <p:cNvSpPr txBox="1">
                <a:spLocks noChangeArrowheads="1"/>
              </p:cNvSpPr>
              <p:nvPr/>
            </p:nvSpPr>
            <p:spPr bwMode="auto">
              <a:xfrm>
                <a:off x="1881104" y="2710785"/>
                <a:ext cx="1592167" cy="528657"/>
              </a:xfrm>
              <a:prstGeom prst="rect">
                <a:avLst/>
              </a:prstGeom>
              <a:noFill/>
              <a:ln w="9525">
                <a:noFill/>
                <a:miter lim="800000"/>
                <a:headEnd/>
                <a:tailEnd/>
              </a:ln>
              <a:effectLst/>
            </p:spPr>
            <p:txBody>
              <a:bodyPr lIns="45720" rIns="45720" anchor="ctr">
                <a:spAutoFit/>
              </a:bodyPr>
              <a:lstStyle/>
              <a:p>
                <a:pPr>
                  <a:spcBef>
                    <a:spcPts val="1125"/>
                  </a:spcBef>
                  <a:defRPr/>
                </a:pPr>
                <a:r>
                  <a:rPr lang="en-US" altLang="en-US" sz="1400" b="1" kern="0" dirty="0">
                    <a:solidFill>
                      <a:srgbClr val="000000"/>
                    </a:solidFill>
                    <a:latin typeface="Arial" charset="0"/>
                    <a:ea typeface="ヒラギノ角ゴ ProN W3"/>
                    <a:cs typeface="MS Pゴシック" pitchFamily="-92" charset="-128"/>
                  </a:rPr>
                  <a:t>Bacteremia/</a:t>
                </a:r>
                <a:br>
                  <a:rPr lang="en-US" altLang="en-US" sz="1400" b="1" kern="0" dirty="0">
                    <a:solidFill>
                      <a:srgbClr val="000000"/>
                    </a:solidFill>
                    <a:latin typeface="Arial" charset="0"/>
                    <a:ea typeface="ヒラギノ角ゴ ProN W3"/>
                    <a:cs typeface="MS Pゴシック" pitchFamily="-92" charset="-128"/>
                  </a:rPr>
                </a:br>
                <a:r>
                  <a:rPr lang="en-US" altLang="en-US" sz="1400" b="1" kern="0" dirty="0">
                    <a:solidFill>
                      <a:srgbClr val="000000"/>
                    </a:solidFill>
                    <a:latin typeface="Arial" charset="0"/>
                    <a:ea typeface="ヒラギノ角ゴ ProN W3"/>
                    <a:cs typeface="MS Pゴシック" pitchFamily="-92" charset="-128"/>
                  </a:rPr>
                  <a:t>Sepsis </a:t>
                </a:r>
              </a:p>
            </p:txBody>
          </p:sp>
        </p:grpSp>
        <p:grpSp>
          <p:nvGrpSpPr>
            <p:cNvPr id="37927" name="Group 119">
              <a:extLst>
                <a:ext uri="{FF2B5EF4-FFF2-40B4-BE49-F238E27FC236}">
                  <a16:creationId xmlns:a16="http://schemas.microsoft.com/office/drawing/2014/main" id="{5A49B93E-DF06-4DC0-AF1D-7AC380445833}"/>
                </a:ext>
              </a:extLst>
            </p:cNvPr>
            <p:cNvGrpSpPr>
              <a:grpSpLocks/>
            </p:cNvGrpSpPr>
            <p:nvPr/>
          </p:nvGrpSpPr>
          <p:grpSpPr bwMode="auto">
            <a:xfrm>
              <a:off x="2296396" y="2205604"/>
              <a:ext cx="2154670" cy="606311"/>
              <a:chOff x="1723794" y="2051210"/>
              <a:chExt cx="2154670" cy="606311"/>
            </a:xfrm>
          </p:grpSpPr>
          <p:sp>
            <p:nvSpPr>
              <p:cNvPr id="37943" name="Rectangle 135">
                <a:extLst>
                  <a:ext uri="{FF2B5EF4-FFF2-40B4-BE49-F238E27FC236}">
                    <a16:creationId xmlns:a16="http://schemas.microsoft.com/office/drawing/2014/main" id="{5FCDE6D0-D2DB-4963-AA2E-0FBE8CEFCFCD}"/>
                  </a:ext>
                </a:extLst>
              </p:cNvPr>
              <p:cNvSpPr>
                <a:spLocks noChangeArrowheads="1"/>
              </p:cNvSpPr>
              <p:nvPr/>
            </p:nvSpPr>
            <p:spPr bwMode="auto">
              <a:xfrm>
                <a:off x="1723794" y="2051210"/>
                <a:ext cx="2154670" cy="606311"/>
              </a:xfrm>
              <a:prstGeom prst="rect">
                <a:avLst/>
              </a:prstGeom>
              <a:gradFill rotWithShape="0">
                <a:gsLst>
                  <a:gs pos="0">
                    <a:srgbClr val="B2DCFF"/>
                  </a:gs>
                  <a:gs pos="100000">
                    <a:srgbClr val="B2DCFF">
                      <a:alpha val="0"/>
                    </a:srgbClr>
                  </a:gs>
                </a:gsLst>
                <a:lin ang="10800000"/>
              </a:gra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spcBef>
                    <a:spcPct val="0"/>
                  </a:spcBef>
                  <a:buFontTx/>
                  <a:buNone/>
                </a:pPr>
                <a:endParaRPr lang="en-US" altLang="en-US" sz="1800">
                  <a:solidFill>
                    <a:srgbClr val="FFFFFF"/>
                  </a:solidFill>
                  <a:latin typeface="Arial" panose="020B0604020202020204" pitchFamily="34" charset="0"/>
                </a:endParaRPr>
              </a:p>
            </p:txBody>
          </p:sp>
          <p:sp>
            <p:nvSpPr>
              <p:cNvPr id="137" name="Text Box 11">
                <a:extLst>
                  <a:ext uri="{FF2B5EF4-FFF2-40B4-BE49-F238E27FC236}">
                    <a16:creationId xmlns:a16="http://schemas.microsoft.com/office/drawing/2014/main" id="{6607E987-2126-45E2-BD4C-BA69F7C6AC6A}"/>
                  </a:ext>
                </a:extLst>
              </p:cNvPr>
              <p:cNvSpPr txBox="1">
                <a:spLocks noChangeArrowheads="1"/>
              </p:cNvSpPr>
              <p:nvPr/>
            </p:nvSpPr>
            <p:spPr bwMode="auto">
              <a:xfrm>
                <a:off x="2423477" y="2179631"/>
                <a:ext cx="980940" cy="310975"/>
              </a:xfrm>
              <a:prstGeom prst="rect">
                <a:avLst/>
              </a:prstGeom>
              <a:noFill/>
              <a:ln w="9525">
                <a:noFill/>
                <a:miter lim="800000"/>
                <a:headEnd/>
                <a:tailEnd/>
              </a:ln>
              <a:effectLst/>
            </p:spPr>
            <p:txBody>
              <a:bodyPr wrap="none" lIns="45720" rIns="45720" anchor="ctr">
                <a:spAutoFit/>
              </a:bodyPr>
              <a:lstStyle/>
              <a:p>
                <a:pPr algn="ctr">
                  <a:defRPr/>
                </a:pPr>
                <a:r>
                  <a:rPr lang="en-US" altLang="en-US" sz="1400" b="1" kern="0" dirty="0">
                    <a:solidFill>
                      <a:srgbClr val="000000"/>
                    </a:solidFill>
                    <a:latin typeface="Arial" charset="0"/>
                    <a:ea typeface="MS Pゴシック" pitchFamily="-92" charset="-128"/>
                  </a:rPr>
                  <a:t>Meningitis</a:t>
                </a:r>
              </a:p>
            </p:txBody>
          </p:sp>
        </p:grpSp>
        <p:grpSp>
          <p:nvGrpSpPr>
            <p:cNvPr id="37928" name="Group 120">
              <a:extLst>
                <a:ext uri="{FF2B5EF4-FFF2-40B4-BE49-F238E27FC236}">
                  <a16:creationId xmlns:a16="http://schemas.microsoft.com/office/drawing/2014/main" id="{3D463C36-4C34-4154-94DD-DD32AE82CD6F}"/>
                </a:ext>
              </a:extLst>
            </p:cNvPr>
            <p:cNvGrpSpPr>
              <a:grpSpLocks/>
            </p:cNvGrpSpPr>
            <p:nvPr/>
          </p:nvGrpSpPr>
          <p:grpSpPr bwMode="auto">
            <a:xfrm>
              <a:off x="2303050" y="3343867"/>
              <a:ext cx="4537855" cy="2425816"/>
              <a:chOff x="2250996" y="3460750"/>
              <a:chExt cx="4667329" cy="2419350"/>
            </a:xfrm>
          </p:grpSpPr>
          <p:sp>
            <p:nvSpPr>
              <p:cNvPr id="133" name="Freeform 132">
                <a:extLst>
                  <a:ext uri="{FF2B5EF4-FFF2-40B4-BE49-F238E27FC236}">
                    <a16:creationId xmlns:a16="http://schemas.microsoft.com/office/drawing/2014/main" id="{F07EB45A-89C1-44D7-A301-55A9872C142E}"/>
                  </a:ext>
                </a:extLst>
              </p:cNvPr>
              <p:cNvSpPr/>
              <p:nvPr/>
            </p:nvSpPr>
            <p:spPr>
              <a:xfrm>
                <a:off x="2250689" y="4213191"/>
                <a:ext cx="2518497" cy="1666909"/>
              </a:xfrm>
              <a:custGeom>
                <a:avLst/>
                <a:gdLst>
                  <a:gd name="connsiteX0" fmla="*/ 561975 w 2498725"/>
                  <a:gd name="connsiteY0" fmla="*/ 0 h 1670050"/>
                  <a:gd name="connsiteX1" fmla="*/ 0 w 2498725"/>
                  <a:gd name="connsiteY1" fmla="*/ 688975 h 1670050"/>
                  <a:gd name="connsiteX2" fmla="*/ 2498725 w 2498725"/>
                  <a:gd name="connsiteY2" fmla="*/ 1670050 h 1670050"/>
                  <a:gd name="connsiteX3" fmla="*/ 2460625 w 2498725"/>
                  <a:gd name="connsiteY3" fmla="*/ 742950 h 1670050"/>
                  <a:gd name="connsiteX4" fmla="*/ 561975 w 2498725"/>
                  <a:gd name="connsiteY4" fmla="*/ 0 h 1670050"/>
                  <a:gd name="connsiteX0" fmla="*/ 561975 w 2498725"/>
                  <a:gd name="connsiteY0" fmla="*/ 0 h 1670050"/>
                  <a:gd name="connsiteX1" fmla="*/ 0 w 2498725"/>
                  <a:gd name="connsiteY1" fmla="*/ 688975 h 1670050"/>
                  <a:gd name="connsiteX2" fmla="*/ 2498725 w 2498725"/>
                  <a:gd name="connsiteY2" fmla="*/ 1670050 h 1670050"/>
                  <a:gd name="connsiteX3" fmla="*/ 2208212 w 2498725"/>
                  <a:gd name="connsiteY3" fmla="*/ 850106 h 1670050"/>
                  <a:gd name="connsiteX4" fmla="*/ 561975 w 2498725"/>
                  <a:gd name="connsiteY4" fmla="*/ 0 h 1670050"/>
                  <a:gd name="connsiteX0" fmla="*/ 561975 w 2498725"/>
                  <a:gd name="connsiteY0" fmla="*/ 0 h 1670050"/>
                  <a:gd name="connsiteX1" fmla="*/ 0 w 2498725"/>
                  <a:gd name="connsiteY1" fmla="*/ 688975 h 1670050"/>
                  <a:gd name="connsiteX2" fmla="*/ 2498725 w 2498725"/>
                  <a:gd name="connsiteY2" fmla="*/ 1670050 h 1670050"/>
                  <a:gd name="connsiteX3" fmla="*/ 2463005 w 2498725"/>
                  <a:gd name="connsiteY3" fmla="*/ 745331 h 1670050"/>
                  <a:gd name="connsiteX4" fmla="*/ 561975 w 2498725"/>
                  <a:gd name="connsiteY4" fmla="*/ 0 h 1670050"/>
                  <a:gd name="connsiteX0" fmla="*/ 561975 w 2498725"/>
                  <a:gd name="connsiteY0" fmla="*/ 0 h 1670050"/>
                  <a:gd name="connsiteX1" fmla="*/ 0 w 2498725"/>
                  <a:gd name="connsiteY1" fmla="*/ 688975 h 1670050"/>
                  <a:gd name="connsiteX2" fmla="*/ 2498725 w 2498725"/>
                  <a:gd name="connsiteY2" fmla="*/ 1670050 h 1670050"/>
                  <a:gd name="connsiteX3" fmla="*/ 2465386 w 2498725"/>
                  <a:gd name="connsiteY3" fmla="*/ 740569 h 1670050"/>
                  <a:gd name="connsiteX4" fmla="*/ 561975 w 2498725"/>
                  <a:gd name="connsiteY4" fmla="*/ 0 h 1670050"/>
                  <a:gd name="connsiteX0" fmla="*/ 611981 w 2498725"/>
                  <a:gd name="connsiteY0" fmla="*/ 0 h 1505744"/>
                  <a:gd name="connsiteX1" fmla="*/ 0 w 2498725"/>
                  <a:gd name="connsiteY1" fmla="*/ 524669 h 1505744"/>
                  <a:gd name="connsiteX2" fmla="*/ 2498725 w 2498725"/>
                  <a:gd name="connsiteY2" fmla="*/ 1505744 h 1505744"/>
                  <a:gd name="connsiteX3" fmla="*/ 2465386 w 2498725"/>
                  <a:gd name="connsiteY3" fmla="*/ 576263 h 1505744"/>
                  <a:gd name="connsiteX4" fmla="*/ 611981 w 2498725"/>
                  <a:gd name="connsiteY4" fmla="*/ 0 h 1505744"/>
                  <a:gd name="connsiteX0" fmla="*/ 569118 w 2498725"/>
                  <a:gd name="connsiteY0" fmla="*/ 0 h 1667669"/>
                  <a:gd name="connsiteX1" fmla="*/ 0 w 2498725"/>
                  <a:gd name="connsiteY1" fmla="*/ 686594 h 1667669"/>
                  <a:gd name="connsiteX2" fmla="*/ 2498725 w 2498725"/>
                  <a:gd name="connsiteY2" fmla="*/ 1667669 h 1667669"/>
                  <a:gd name="connsiteX3" fmla="*/ 2465386 w 2498725"/>
                  <a:gd name="connsiteY3" fmla="*/ 738188 h 1667669"/>
                  <a:gd name="connsiteX4" fmla="*/ 569118 w 2498725"/>
                  <a:gd name="connsiteY4" fmla="*/ 0 h 1667669"/>
                  <a:gd name="connsiteX0" fmla="*/ 578682 w 2508289"/>
                  <a:gd name="connsiteY0" fmla="*/ 0 h 1667669"/>
                  <a:gd name="connsiteX1" fmla="*/ 0 w 2508289"/>
                  <a:gd name="connsiteY1" fmla="*/ 676950 h 1667669"/>
                  <a:gd name="connsiteX2" fmla="*/ 2508289 w 2508289"/>
                  <a:gd name="connsiteY2" fmla="*/ 1667669 h 1667669"/>
                  <a:gd name="connsiteX3" fmla="*/ 2474950 w 2508289"/>
                  <a:gd name="connsiteY3" fmla="*/ 738188 h 1667669"/>
                  <a:gd name="connsiteX4" fmla="*/ 578682 w 2508289"/>
                  <a:gd name="connsiteY4" fmla="*/ 0 h 1667669"/>
                  <a:gd name="connsiteX0" fmla="*/ 588246 w 2517853"/>
                  <a:gd name="connsiteY0" fmla="*/ 0 h 1667669"/>
                  <a:gd name="connsiteX1" fmla="*/ 0 w 2517853"/>
                  <a:gd name="connsiteY1" fmla="*/ 683380 h 1667669"/>
                  <a:gd name="connsiteX2" fmla="*/ 2517853 w 2517853"/>
                  <a:gd name="connsiteY2" fmla="*/ 1667669 h 1667669"/>
                  <a:gd name="connsiteX3" fmla="*/ 2484514 w 2517853"/>
                  <a:gd name="connsiteY3" fmla="*/ 738188 h 1667669"/>
                  <a:gd name="connsiteX4" fmla="*/ 588246 w 2517853"/>
                  <a:gd name="connsiteY4" fmla="*/ 0 h 16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853" h="1667669">
                    <a:moveTo>
                      <a:pt x="588246" y="0"/>
                    </a:moveTo>
                    <a:lnTo>
                      <a:pt x="0" y="683380"/>
                    </a:lnTo>
                    <a:lnTo>
                      <a:pt x="2517853" y="1667669"/>
                    </a:lnTo>
                    <a:lnTo>
                      <a:pt x="2484514" y="738188"/>
                    </a:lnTo>
                    <a:lnTo>
                      <a:pt x="588246" y="0"/>
                    </a:lnTo>
                    <a:close/>
                  </a:path>
                </a:pathLst>
              </a:custGeom>
              <a:solidFill>
                <a:srgbClr val="00447C">
                  <a:lumMod val="75000"/>
                </a:srgbClr>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sp>
            <p:nvSpPr>
              <p:cNvPr id="134" name="Freeform 133">
                <a:extLst>
                  <a:ext uri="{FF2B5EF4-FFF2-40B4-BE49-F238E27FC236}">
                    <a16:creationId xmlns:a16="http://schemas.microsoft.com/office/drawing/2014/main" id="{1632DD8A-92AF-4F88-9941-9B1099598E6B}"/>
                  </a:ext>
                </a:extLst>
              </p:cNvPr>
              <p:cNvSpPr/>
              <p:nvPr/>
            </p:nvSpPr>
            <p:spPr>
              <a:xfrm>
                <a:off x="4733231" y="4059618"/>
                <a:ext cx="2185094" cy="1820482"/>
              </a:xfrm>
              <a:custGeom>
                <a:avLst/>
                <a:gdLst>
                  <a:gd name="connsiteX0" fmla="*/ 2184400 w 2184400"/>
                  <a:gd name="connsiteY0" fmla="*/ 631825 h 1819275"/>
                  <a:gd name="connsiteX1" fmla="*/ 1635125 w 2184400"/>
                  <a:gd name="connsiteY1" fmla="*/ 0 h 1819275"/>
                  <a:gd name="connsiteX2" fmla="*/ 0 w 2184400"/>
                  <a:gd name="connsiteY2" fmla="*/ 892175 h 1819275"/>
                  <a:gd name="connsiteX3" fmla="*/ 34925 w 2184400"/>
                  <a:gd name="connsiteY3" fmla="*/ 1819275 h 1819275"/>
                  <a:gd name="connsiteX4" fmla="*/ 2184400 w 2184400"/>
                  <a:gd name="connsiteY4" fmla="*/ 631825 h 1819275"/>
                  <a:gd name="connsiteX0" fmla="*/ 2184400 w 2184400"/>
                  <a:gd name="connsiteY0" fmla="*/ 634206 h 1821656"/>
                  <a:gd name="connsiteX1" fmla="*/ 1625600 w 2184400"/>
                  <a:gd name="connsiteY1" fmla="*/ 0 h 1821656"/>
                  <a:gd name="connsiteX2" fmla="*/ 0 w 2184400"/>
                  <a:gd name="connsiteY2" fmla="*/ 894556 h 1821656"/>
                  <a:gd name="connsiteX3" fmla="*/ 34925 w 2184400"/>
                  <a:gd name="connsiteY3" fmla="*/ 1821656 h 1821656"/>
                  <a:gd name="connsiteX4" fmla="*/ 2184400 w 2184400"/>
                  <a:gd name="connsiteY4" fmla="*/ 634206 h 1821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400" h="1821656">
                    <a:moveTo>
                      <a:pt x="2184400" y="634206"/>
                    </a:moveTo>
                    <a:lnTo>
                      <a:pt x="1625600" y="0"/>
                    </a:lnTo>
                    <a:lnTo>
                      <a:pt x="0" y="894556"/>
                    </a:lnTo>
                    <a:lnTo>
                      <a:pt x="34925" y="1821656"/>
                    </a:lnTo>
                    <a:lnTo>
                      <a:pt x="2184400" y="634206"/>
                    </a:lnTo>
                    <a:close/>
                  </a:path>
                </a:pathLst>
              </a:custGeom>
              <a:solidFill>
                <a:srgbClr val="00447C"/>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sp>
            <p:nvSpPr>
              <p:cNvPr id="135" name="Freeform 134">
                <a:extLst>
                  <a:ext uri="{FF2B5EF4-FFF2-40B4-BE49-F238E27FC236}">
                    <a16:creationId xmlns:a16="http://schemas.microsoft.com/office/drawing/2014/main" id="{28F2BF0D-F7F6-4162-ACB7-F269658F7016}"/>
                  </a:ext>
                </a:extLst>
              </p:cNvPr>
              <p:cNvSpPr/>
              <p:nvPr/>
            </p:nvSpPr>
            <p:spPr>
              <a:xfrm>
                <a:off x="2840682" y="3461322"/>
                <a:ext cx="3521973" cy="1489340"/>
              </a:xfrm>
              <a:custGeom>
                <a:avLst/>
                <a:gdLst>
                  <a:gd name="connsiteX0" fmla="*/ 1679575 w 3527425"/>
                  <a:gd name="connsiteY0" fmla="*/ 0 h 1489075"/>
                  <a:gd name="connsiteX1" fmla="*/ 0 w 3527425"/>
                  <a:gd name="connsiteY1" fmla="*/ 746125 h 1489075"/>
                  <a:gd name="connsiteX2" fmla="*/ 1895475 w 3527425"/>
                  <a:gd name="connsiteY2" fmla="*/ 1489075 h 1489075"/>
                  <a:gd name="connsiteX3" fmla="*/ 3527425 w 3527425"/>
                  <a:gd name="connsiteY3" fmla="*/ 596900 h 1489075"/>
                  <a:gd name="connsiteX4" fmla="*/ 1679575 w 3527425"/>
                  <a:gd name="connsiteY4" fmla="*/ 0 h 1489075"/>
                  <a:gd name="connsiteX0" fmla="*/ 1674677 w 3522527"/>
                  <a:gd name="connsiteY0" fmla="*/ 0 h 1489075"/>
                  <a:gd name="connsiteX1" fmla="*/ 0 w 3522527"/>
                  <a:gd name="connsiteY1" fmla="*/ 750875 h 1489075"/>
                  <a:gd name="connsiteX2" fmla="*/ 1890577 w 3522527"/>
                  <a:gd name="connsiteY2" fmla="*/ 1489075 h 1489075"/>
                  <a:gd name="connsiteX3" fmla="*/ 3522527 w 3522527"/>
                  <a:gd name="connsiteY3" fmla="*/ 596900 h 1489075"/>
                  <a:gd name="connsiteX4" fmla="*/ 1674677 w 3522527"/>
                  <a:gd name="connsiteY4" fmla="*/ 0 h 148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527" h="1489075">
                    <a:moveTo>
                      <a:pt x="1674677" y="0"/>
                    </a:moveTo>
                    <a:lnTo>
                      <a:pt x="0" y="750875"/>
                    </a:lnTo>
                    <a:lnTo>
                      <a:pt x="1890577" y="1489075"/>
                    </a:lnTo>
                    <a:lnTo>
                      <a:pt x="3522527" y="596900"/>
                    </a:lnTo>
                    <a:lnTo>
                      <a:pt x="1674677" y="0"/>
                    </a:lnTo>
                    <a:close/>
                  </a:path>
                </a:pathLst>
              </a:custGeom>
              <a:solidFill>
                <a:srgbClr val="00447C">
                  <a:lumMod val="50000"/>
                </a:srgbClr>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grpSp>
        <p:grpSp>
          <p:nvGrpSpPr>
            <p:cNvPr id="37929" name="Group 121">
              <a:extLst>
                <a:ext uri="{FF2B5EF4-FFF2-40B4-BE49-F238E27FC236}">
                  <a16:creationId xmlns:a16="http://schemas.microsoft.com/office/drawing/2014/main" id="{E6480CE6-9755-4A6D-878A-DFA64254AD0A}"/>
                </a:ext>
              </a:extLst>
            </p:cNvPr>
            <p:cNvGrpSpPr>
              <a:grpSpLocks/>
            </p:cNvGrpSpPr>
            <p:nvPr/>
          </p:nvGrpSpPr>
          <p:grpSpPr bwMode="auto">
            <a:xfrm>
              <a:off x="2868087" y="2918833"/>
              <a:ext cx="3432671" cy="1928397"/>
              <a:chOff x="2835276" y="3033713"/>
              <a:chExt cx="3530612" cy="1923256"/>
            </a:xfrm>
          </p:grpSpPr>
          <p:sp>
            <p:nvSpPr>
              <p:cNvPr id="130" name="Freeform 129">
                <a:extLst>
                  <a:ext uri="{FF2B5EF4-FFF2-40B4-BE49-F238E27FC236}">
                    <a16:creationId xmlns:a16="http://schemas.microsoft.com/office/drawing/2014/main" id="{3F75FDD2-E9A3-4B75-8244-08B117B51077}"/>
                  </a:ext>
                </a:extLst>
              </p:cNvPr>
              <p:cNvSpPr/>
              <p:nvPr/>
            </p:nvSpPr>
            <p:spPr>
              <a:xfrm>
                <a:off x="2835631" y="3549371"/>
                <a:ext cx="1902356" cy="1407753"/>
              </a:xfrm>
              <a:custGeom>
                <a:avLst/>
                <a:gdLst>
                  <a:gd name="connsiteX0" fmla="*/ 549275 w 1895475"/>
                  <a:gd name="connsiteY0" fmla="*/ 0 h 1400175"/>
                  <a:gd name="connsiteX1" fmla="*/ 0 w 1895475"/>
                  <a:gd name="connsiteY1" fmla="*/ 660400 h 1400175"/>
                  <a:gd name="connsiteX2" fmla="*/ 1895475 w 1895475"/>
                  <a:gd name="connsiteY2" fmla="*/ 1400175 h 1400175"/>
                  <a:gd name="connsiteX3" fmla="*/ 1860550 w 1895475"/>
                  <a:gd name="connsiteY3" fmla="*/ 508000 h 1400175"/>
                  <a:gd name="connsiteX4" fmla="*/ 549275 w 1895475"/>
                  <a:gd name="connsiteY4" fmla="*/ 0 h 1400175"/>
                  <a:gd name="connsiteX0" fmla="*/ 549275 w 1902618"/>
                  <a:gd name="connsiteY0" fmla="*/ 0 h 1407318"/>
                  <a:gd name="connsiteX1" fmla="*/ 0 w 1902618"/>
                  <a:gd name="connsiteY1" fmla="*/ 660400 h 1407318"/>
                  <a:gd name="connsiteX2" fmla="*/ 1902618 w 1902618"/>
                  <a:gd name="connsiteY2" fmla="*/ 1407318 h 1407318"/>
                  <a:gd name="connsiteX3" fmla="*/ 1860550 w 1902618"/>
                  <a:gd name="connsiteY3" fmla="*/ 508000 h 1407318"/>
                  <a:gd name="connsiteX4" fmla="*/ 549275 w 1902618"/>
                  <a:gd name="connsiteY4" fmla="*/ 0 h 1407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618" h="1407318">
                    <a:moveTo>
                      <a:pt x="549275" y="0"/>
                    </a:moveTo>
                    <a:lnTo>
                      <a:pt x="0" y="660400"/>
                    </a:lnTo>
                    <a:lnTo>
                      <a:pt x="1902618" y="1407318"/>
                    </a:lnTo>
                    <a:lnTo>
                      <a:pt x="1860550" y="508000"/>
                    </a:lnTo>
                    <a:lnTo>
                      <a:pt x="549275" y="0"/>
                    </a:lnTo>
                    <a:close/>
                  </a:path>
                </a:pathLst>
              </a:custGeom>
              <a:solidFill>
                <a:srgbClr val="00AEEF">
                  <a:lumMod val="75000"/>
                </a:srgbClr>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sp>
            <p:nvSpPr>
              <p:cNvPr id="131" name="Freeform 130">
                <a:extLst>
                  <a:ext uri="{FF2B5EF4-FFF2-40B4-BE49-F238E27FC236}">
                    <a16:creationId xmlns:a16="http://schemas.microsoft.com/office/drawing/2014/main" id="{97B2AD58-FB57-467B-BFFA-97008A9AFE10}"/>
                  </a:ext>
                </a:extLst>
              </p:cNvPr>
              <p:cNvSpPr/>
              <p:nvPr/>
            </p:nvSpPr>
            <p:spPr>
              <a:xfrm>
                <a:off x="4697129" y="3440590"/>
                <a:ext cx="1668647" cy="1513335"/>
              </a:xfrm>
              <a:custGeom>
                <a:avLst/>
                <a:gdLst>
                  <a:gd name="connsiteX0" fmla="*/ 1663700 w 1663700"/>
                  <a:gd name="connsiteY0" fmla="*/ 609600 h 1504950"/>
                  <a:gd name="connsiteX1" fmla="*/ 1127125 w 1663700"/>
                  <a:gd name="connsiteY1" fmla="*/ 0 h 1504950"/>
                  <a:gd name="connsiteX2" fmla="*/ 0 w 1663700"/>
                  <a:gd name="connsiteY2" fmla="*/ 619125 h 1504950"/>
                  <a:gd name="connsiteX3" fmla="*/ 38100 w 1663700"/>
                  <a:gd name="connsiteY3" fmla="*/ 1504950 h 1504950"/>
                  <a:gd name="connsiteX4" fmla="*/ 1663700 w 1663700"/>
                  <a:gd name="connsiteY4" fmla="*/ 609600 h 1504950"/>
                  <a:gd name="connsiteX0" fmla="*/ 1625600 w 1625600"/>
                  <a:gd name="connsiteY0" fmla="*/ 609600 h 1504950"/>
                  <a:gd name="connsiteX1" fmla="*/ 1089025 w 1625600"/>
                  <a:gd name="connsiteY1" fmla="*/ 0 h 1504950"/>
                  <a:gd name="connsiteX2" fmla="*/ 78581 w 1625600"/>
                  <a:gd name="connsiteY2" fmla="*/ 671512 h 1504950"/>
                  <a:gd name="connsiteX3" fmla="*/ 0 w 1625600"/>
                  <a:gd name="connsiteY3" fmla="*/ 1504950 h 1504950"/>
                  <a:gd name="connsiteX4" fmla="*/ 1625600 w 1625600"/>
                  <a:gd name="connsiteY4" fmla="*/ 609600 h 1504950"/>
                  <a:gd name="connsiteX0" fmla="*/ 1666081 w 1666081"/>
                  <a:gd name="connsiteY0" fmla="*/ 609600 h 1504950"/>
                  <a:gd name="connsiteX1" fmla="*/ 1129506 w 1666081"/>
                  <a:gd name="connsiteY1" fmla="*/ 0 h 1504950"/>
                  <a:gd name="connsiteX2" fmla="*/ 0 w 1666081"/>
                  <a:gd name="connsiteY2" fmla="*/ 614362 h 1504950"/>
                  <a:gd name="connsiteX3" fmla="*/ 40481 w 1666081"/>
                  <a:gd name="connsiteY3" fmla="*/ 1504950 h 1504950"/>
                  <a:gd name="connsiteX4" fmla="*/ 1666081 w 1666081"/>
                  <a:gd name="connsiteY4" fmla="*/ 609600 h 1504950"/>
                  <a:gd name="connsiteX0" fmla="*/ 1666081 w 1666081"/>
                  <a:gd name="connsiteY0" fmla="*/ 378618 h 1273968"/>
                  <a:gd name="connsiteX1" fmla="*/ 1112837 w 1666081"/>
                  <a:gd name="connsiteY1" fmla="*/ 0 h 1273968"/>
                  <a:gd name="connsiteX2" fmla="*/ 0 w 1666081"/>
                  <a:gd name="connsiteY2" fmla="*/ 383380 h 1273968"/>
                  <a:gd name="connsiteX3" fmla="*/ 40481 w 1666081"/>
                  <a:gd name="connsiteY3" fmla="*/ 1273968 h 1273968"/>
                  <a:gd name="connsiteX4" fmla="*/ 1666081 w 1666081"/>
                  <a:gd name="connsiteY4" fmla="*/ 378618 h 1273968"/>
                  <a:gd name="connsiteX0" fmla="*/ 1666081 w 1666081"/>
                  <a:gd name="connsiteY0" fmla="*/ 614362 h 1509712"/>
                  <a:gd name="connsiteX1" fmla="*/ 1127124 w 1666081"/>
                  <a:gd name="connsiteY1" fmla="*/ 0 h 1509712"/>
                  <a:gd name="connsiteX2" fmla="*/ 0 w 1666081"/>
                  <a:gd name="connsiteY2" fmla="*/ 619124 h 1509712"/>
                  <a:gd name="connsiteX3" fmla="*/ 40481 w 1666081"/>
                  <a:gd name="connsiteY3" fmla="*/ 1509712 h 1509712"/>
                  <a:gd name="connsiteX4" fmla="*/ 1666081 w 1666081"/>
                  <a:gd name="connsiteY4" fmla="*/ 614362 h 1509712"/>
                  <a:gd name="connsiteX0" fmla="*/ 1669269 w 1669269"/>
                  <a:gd name="connsiteY0" fmla="*/ 611148 h 1509712"/>
                  <a:gd name="connsiteX1" fmla="*/ 1127124 w 1669269"/>
                  <a:gd name="connsiteY1" fmla="*/ 0 h 1509712"/>
                  <a:gd name="connsiteX2" fmla="*/ 0 w 1669269"/>
                  <a:gd name="connsiteY2" fmla="*/ 619124 h 1509712"/>
                  <a:gd name="connsiteX3" fmla="*/ 40481 w 1669269"/>
                  <a:gd name="connsiteY3" fmla="*/ 1509712 h 1509712"/>
                  <a:gd name="connsiteX4" fmla="*/ 1669269 w 1669269"/>
                  <a:gd name="connsiteY4" fmla="*/ 611148 h 1509712"/>
                  <a:gd name="connsiteX0" fmla="*/ 1669269 w 1669269"/>
                  <a:gd name="connsiteY0" fmla="*/ 614363 h 1512927"/>
                  <a:gd name="connsiteX1" fmla="*/ 1133500 w 1669269"/>
                  <a:gd name="connsiteY1" fmla="*/ 0 h 1512927"/>
                  <a:gd name="connsiteX2" fmla="*/ 0 w 1669269"/>
                  <a:gd name="connsiteY2" fmla="*/ 622339 h 1512927"/>
                  <a:gd name="connsiteX3" fmla="*/ 40481 w 1669269"/>
                  <a:gd name="connsiteY3" fmla="*/ 1512927 h 1512927"/>
                  <a:gd name="connsiteX4" fmla="*/ 1669269 w 1669269"/>
                  <a:gd name="connsiteY4" fmla="*/ 614363 h 151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269" h="1512927">
                    <a:moveTo>
                      <a:pt x="1669269" y="614363"/>
                    </a:moveTo>
                    <a:lnTo>
                      <a:pt x="1133500" y="0"/>
                    </a:lnTo>
                    <a:lnTo>
                      <a:pt x="0" y="622339"/>
                    </a:lnTo>
                    <a:lnTo>
                      <a:pt x="40481" y="1512927"/>
                    </a:lnTo>
                    <a:lnTo>
                      <a:pt x="1669269" y="614363"/>
                    </a:lnTo>
                    <a:close/>
                  </a:path>
                </a:pathLst>
              </a:custGeom>
              <a:solidFill>
                <a:srgbClr val="00AEEF"/>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sp>
            <p:nvSpPr>
              <p:cNvPr id="132" name="Freeform 131">
                <a:extLst>
                  <a:ext uri="{FF2B5EF4-FFF2-40B4-BE49-F238E27FC236}">
                    <a16:creationId xmlns:a16="http://schemas.microsoft.com/office/drawing/2014/main" id="{6E873128-42CA-449B-9D9B-8D5834D32912}"/>
                  </a:ext>
                </a:extLst>
              </p:cNvPr>
              <p:cNvSpPr/>
              <p:nvPr/>
            </p:nvSpPr>
            <p:spPr>
              <a:xfrm>
                <a:off x="3392937" y="3034261"/>
                <a:ext cx="2433511" cy="1028619"/>
              </a:xfrm>
              <a:custGeom>
                <a:avLst/>
                <a:gdLst>
                  <a:gd name="connsiteX0" fmla="*/ 1154907 w 2433638"/>
                  <a:gd name="connsiteY0" fmla="*/ 0 h 1028700"/>
                  <a:gd name="connsiteX1" fmla="*/ 0 w 2433638"/>
                  <a:gd name="connsiteY1" fmla="*/ 514350 h 1028700"/>
                  <a:gd name="connsiteX2" fmla="*/ 1302544 w 2433638"/>
                  <a:gd name="connsiteY2" fmla="*/ 1028700 h 1028700"/>
                  <a:gd name="connsiteX3" fmla="*/ 2433638 w 2433638"/>
                  <a:gd name="connsiteY3" fmla="*/ 409575 h 1028700"/>
                  <a:gd name="connsiteX4" fmla="*/ 1154907 w 2433638"/>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638" h="1028700">
                    <a:moveTo>
                      <a:pt x="1154907" y="0"/>
                    </a:moveTo>
                    <a:lnTo>
                      <a:pt x="0" y="514350"/>
                    </a:lnTo>
                    <a:lnTo>
                      <a:pt x="1302544" y="1028700"/>
                    </a:lnTo>
                    <a:lnTo>
                      <a:pt x="2433638" y="409575"/>
                    </a:lnTo>
                    <a:lnTo>
                      <a:pt x="1154907" y="0"/>
                    </a:lnTo>
                    <a:close/>
                  </a:path>
                </a:pathLst>
              </a:custGeom>
              <a:solidFill>
                <a:srgbClr val="00AEEF">
                  <a:lumMod val="50000"/>
                </a:srgbClr>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grpSp>
        <p:grpSp>
          <p:nvGrpSpPr>
            <p:cNvPr id="37930" name="Group 122">
              <a:extLst>
                <a:ext uri="{FF2B5EF4-FFF2-40B4-BE49-F238E27FC236}">
                  <a16:creationId xmlns:a16="http://schemas.microsoft.com/office/drawing/2014/main" id="{BF48222C-7FE7-4484-BD13-D1EBFA33C848}"/>
                </a:ext>
              </a:extLst>
            </p:cNvPr>
            <p:cNvGrpSpPr>
              <a:grpSpLocks/>
            </p:cNvGrpSpPr>
            <p:nvPr/>
          </p:nvGrpSpPr>
          <p:grpSpPr bwMode="auto">
            <a:xfrm>
              <a:off x="3401087" y="2516958"/>
              <a:ext cx="2377703" cy="1430183"/>
              <a:chOff x="3381375" y="2636044"/>
              <a:chExt cx="2445544" cy="1426370"/>
            </a:xfrm>
          </p:grpSpPr>
          <p:sp>
            <p:nvSpPr>
              <p:cNvPr id="127" name="Freeform 126">
                <a:extLst>
                  <a:ext uri="{FF2B5EF4-FFF2-40B4-BE49-F238E27FC236}">
                    <a16:creationId xmlns:a16="http://schemas.microsoft.com/office/drawing/2014/main" id="{CC19B704-DB0B-4E9F-87D9-799DC2BC0C9E}"/>
                  </a:ext>
                </a:extLst>
              </p:cNvPr>
              <p:cNvSpPr/>
              <p:nvPr/>
            </p:nvSpPr>
            <p:spPr>
              <a:xfrm>
                <a:off x="3381022" y="2941412"/>
                <a:ext cx="1315632" cy="1121403"/>
              </a:xfrm>
              <a:custGeom>
                <a:avLst/>
                <a:gdLst>
                  <a:gd name="connsiteX0" fmla="*/ 516731 w 1314450"/>
                  <a:gd name="connsiteY0" fmla="*/ 0 h 1121569"/>
                  <a:gd name="connsiteX1" fmla="*/ 0 w 1314450"/>
                  <a:gd name="connsiteY1" fmla="*/ 611981 h 1121569"/>
                  <a:gd name="connsiteX2" fmla="*/ 1314450 w 1314450"/>
                  <a:gd name="connsiteY2" fmla="*/ 1121569 h 1121569"/>
                  <a:gd name="connsiteX3" fmla="*/ 1278731 w 1314450"/>
                  <a:gd name="connsiteY3" fmla="*/ 295275 h 1121569"/>
                  <a:gd name="connsiteX4" fmla="*/ 516731 w 1314450"/>
                  <a:gd name="connsiteY4" fmla="*/ 0 h 1121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1121569">
                    <a:moveTo>
                      <a:pt x="516731" y="0"/>
                    </a:moveTo>
                    <a:lnTo>
                      <a:pt x="0" y="611981"/>
                    </a:lnTo>
                    <a:lnTo>
                      <a:pt x="1314450" y="1121569"/>
                    </a:lnTo>
                    <a:lnTo>
                      <a:pt x="1278731" y="295275"/>
                    </a:lnTo>
                    <a:lnTo>
                      <a:pt x="516731" y="0"/>
                    </a:lnTo>
                    <a:close/>
                  </a:path>
                </a:pathLst>
              </a:custGeom>
              <a:solidFill>
                <a:srgbClr val="B0B7BC">
                  <a:lumMod val="75000"/>
                </a:srgbClr>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sp>
            <p:nvSpPr>
              <p:cNvPr id="128" name="Freeform 127">
                <a:extLst>
                  <a:ext uri="{FF2B5EF4-FFF2-40B4-BE49-F238E27FC236}">
                    <a16:creationId xmlns:a16="http://schemas.microsoft.com/office/drawing/2014/main" id="{92A7EF61-2DD4-47B7-A619-A89AF3901247}"/>
                  </a:ext>
                </a:extLst>
              </p:cNvPr>
              <p:cNvSpPr/>
              <p:nvPr/>
            </p:nvSpPr>
            <p:spPr>
              <a:xfrm>
                <a:off x="4657430" y="2874224"/>
                <a:ext cx="1170178" cy="1188591"/>
              </a:xfrm>
              <a:custGeom>
                <a:avLst/>
                <a:gdLst>
                  <a:gd name="connsiteX0" fmla="*/ 1159669 w 1159669"/>
                  <a:gd name="connsiteY0" fmla="*/ 569119 h 1183481"/>
                  <a:gd name="connsiteX1" fmla="*/ 666750 w 1159669"/>
                  <a:gd name="connsiteY1" fmla="*/ 0 h 1183481"/>
                  <a:gd name="connsiteX2" fmla="*/ 0 w 1159669"/>
                  <a:gd name="connsiteY2" fmla="*/ 366712 h 1183481"/>
                  <a:gd name="connsiteX3" fmla="*/ 30956 w 1159669"/>
                  <a:gd name="connsiteY3" fmla="*/ 1183481 h 1183481"/>
                  <a:gd name="connsiteX4" fmla="*/ 1159669 w 1159669"/>
                  <a:gd name="connsiteY4" fmla="*/ 569119 h 1183481"/>
                  <a:gd name="connsiteX0" fmla="*/ 964406 w 964406"/>
                  <a:gd name="connsiteY0" fmla="*/ 535781 h 1183481"/>
                  <a:gd name="connsiteX1" fmla="*/ 666750 w 964406"/>
                  <a:gd name="connsiteY1" fmla="*/ 0 h 1183481"/>
                  <a:gd name="connsiteX2" fmla="*/ 0 w 964406"/>
                  <a:gd name="connsiteY2" fmla="*/ 366712 h 1183481"/>
                  <a:gd name="connsiteX3" fmla="*/ 30956 w 964406"/>
                  <a:gd name="connsiteY3" fmla="*/ 1183481 h 1183481"/>
                  <a:gd name="connsiteX4" fmla="*/ 964406 w 964406"/>
                  <a:gd name="connsiteY4" fmla="*/ 535781 h 1183481"/>
                  <a:gd name="connsiteX0" fmla="*/ 1162050 w 1162050"/>
                  <a:gd name="connsiteY0" fmla="*/ 573881 h 1183481"/>
                  <a:gd name="connsiteX1" fmla="*/ 666750 w 1162050"/>
                  <a:gd name="connsiteY1" fmla="*/ 0 h 1183481"/>
                  <a:gd name="connsiteX2" fmla="*/ 0 w 1162050"/>
                  <a:gd name="connsiteY2" fmla="*/ 366712 h 1183481"/>
                  <a:gd name="connsiteX3" fmla="*/ 30956 w 1162050"/>
                  <a:gd name="connsiteY3" fmla="*/ 1183481 h 1183481"/>
                  <a:gd name="connsiteX4" fmla="*/ 1162050 w 1162050"/>
                  <a:gd name="connsiteY4" fmla="*/ 573881 h 1183481"/>
                  <a:gd name="connsiteX0" fmla="*/ 1162050 w 1162050"/>
                  <a:gd name="connsiteY0" fmla="*/ 573881 h 1188244"/>
                  <a:gd name="connsiteX1" fmla="*/ 666750 w 1162050"/>
                  <a:gd name="connsiteY1" fmla="*/ 0 h 1188244"/>
                  <a:gd name="connsiteX2" fmla="*/ 0 w 1162050"/>
                  <a:gd name="connsiteY2" fmla="*/ 366712 h 1188244"/>
                  <a:gd name="connsiteX3" fmla="*/ 38100 w 1162050"/>
                  <a:gd name="connsiteY3" fmla="*/ 1188244 h 1188244"/>
                  <a:gd name="connsiteX4" fmla="*/ 1162050 w 1162050"/>
                  <a:gd name="connsiteY4" fmla="*/ 573881 h 1188244"/>
                  <a:gd name="connsiteX0" fmla="*/ 1169194 w 1169194"/>
                  <a:gd name="connsiteY0" fmla="*/ 573881 h 1188244"/>
                  <a:gd name="connsiteX1" fmla="*/ 666750 w 1169194"/>
                  <a:gd name="connsiteY1" fmla="*/ 0 h 1188244"/>
                  <a:gd name="connsiteX2" fmla="*/ 0 w 1169194"/>
                  <a:gd name="connsiteY2" fmla="*/ 366712 h 1188244"/>
                  <a:gd name="connsiteX3" fmla="*/ 38100 w 1169194"/>
                  <a:gd name="connsiteY3" fmla="*/ 1188244 h 1188244"/>
                  <a:gd name="connsiteX4" fmla="*/ 1169194 w 1169194"/>
                  <a:gd name="connsiteY4" fmla="*/ 573881 h 1188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194" h="1188244">
                    <a:moveTo>
                      <a:pt x="1169194" y="573881"/>
                    </a:moveTo>
                    <a:lnTo>
                      <a:pt x="666750" y="0"/>
                    </a:lnTo>
                    <a:lnTo>
                      <a:pt x="0" y="366712"/>
                    </a:lnTo>
                    <a:lnTo>
                      <a:pt x="38100" y="1188244"/>
                    </a:lnTo>
                    <a:lnTo>
                      <a:pt x="1169194" y="573881"/>
                    </a:lnTo>
                    <a:close/>
                  </a:path>
                </a:pathLst>
              </a:custGeom>
              <a:solidFill>
                <a:srgbClr val="B0B7BC"/>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sp>
            <p:nvSpPr>
              <p:cNvPr id="129" name="Freeform 128">
                <a:extLst>
                  <a:ext uri="{FF2B5EF4-FFF2-40B4-BE49-F238E27FC236}">
                    <a16:creationId xmlns:a16="http://schemas.microsoft.com/office/drawing/2014/main" id="{32E11DFD-A981-4738-8A8E-F53104991DA3}"/>
                  </a:ext>
                </a:extLst>
              </p:cNvPr>
              <p:cNvSpPr/>
              <p:nvPr/>
            </p:nvSpPr>
            <p:spPr>
              <a:xfrm>
                <a:off x="3905640" y="2635866"/>
                <a:ext cx="1421864" cy="603095"/>
              </a:xfrm>
              <a:custGeom>
                <a:avLst/>
                <a:gdLst>
                  <a:gd name="connsiteX0" fmla="*/ 669131 w 1421606"/>
                  <a:gd name="connsiteY0" fmla="*/ 0 h 602456"/>
                  <a:gd name="connsiteX1" fmla="*/ 0 w 1421606"/>
                  <a:gd name="connsiteY1" fmla="*/ 307181 h 602456"/>
                  <a:gd name="connsiteX2" fmla="*/ 754856 w 1421606"/>
                  <a:gd name="connsiteY2" fmla="*/ 602456 h 602456"/>
                  <a:gd name="connsiteX3" fmla="*/ 1421606 w 1421606"/>
                  <a:gd name="connsiteY3" fmla="*/ 235744 h 602456"/>
                  <a:gd name="connsiteX4" fmla="*/ 669131 w 1421606"/>
                  <a:gd name="connsiteY4" fmla="*/ 0 h 602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06" h="602456">
                    <a:moveTo>
                      <a:pt x="669131" y="0"/>
                    </a:moveTo>
                    <a:lnTo>
                      <a:pt x="0" y="307181"/>
                    </a:lnTo>
                    <a:lnTo>
                      <a:pt x="754856" y="602456"/>
                    </a:lnTo>
                    <a:lnTo>
                      <a:pt x="1421606" y="235744"/>
                    </a:lnTo>
                    <a:lnTo>
                      <a:pt x="669131" y="0"/>
                    </a:lnTo>
                    <a:close/>
                  </a:path>
                </a:pathLst>
              </a:custGeom>
              <a:solidFill>
                <a:srgbClr val="616365"/>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grpSp>
        <p:grpSp>
          <p:nvGrpSpPr>
            <p:cNvPr id="37931" name="Group 123">
              <a:extLst>
                <a:ext uri="{FF2B5EF4-FFF2-40B4-BE49-F238E27FC236}">
                  <a16:creationId xmlns:a16="http://schemas.microsoft.com/office/drawing/2014/main" id="{762A69A0-02C5-4EF8-A1D9-853A500A21C5}"/>
                </a:ext>
              </a:extLst>
            </p:cNvPr>
            <p:cNvGrpSpPr>
              <a:grpSpLocks/>
            </p:cNvGrpSpPr>
            <p:nvPr/>
          </p:nvGrpSpPr>
          <p:grpSpPr bwMode="auto">
            <a:xfrm>
              <a:off x="3914167" y="1971421"/>
              <a:ext cx="1382169" cy="1159585"/>
              <a:chOff x="3900488" y="2086768"/>
              <a:chExt cx="1421605" cy="1156494"/>
            </a:xfrm>
          </p:grpSpPr>
          <p:sp>
            <p:nvSpPr>
              <p:cNvPr id="125" name="Freeform 124">
                <a:extLst>
                  <a:ext uri="{FF2B5EF4-FFF2-40B4-BE49-F238E27FC236}">
                    <a16:creationId xmlns:a16="http://schemas.microsoft.com/office/drawing/2014/main" id="{B28DD8F2-F65E-4892-BB09-CA33FB66C041}"/>
                  </a:ext>
                </a:extLst>
              </p:cNvPr>
              <p:cNvSpPr/>
              <p:nvPr/>
            </p:nvSpPr>
            <p:spPr>
              <a:xfrm>
                <a:off x="3900303" y="2088368"/>
                <a:ext cx="759962" cy="1153397"/>
              </a:xfrm>
              <a:custGeom>
                <a:avLst/>
                <a:gdLst>
                  <a:gd name="connsiteX0" fmla="*/ 709612 w 759619"/>
                  <a:gd name="connsiteY0" fmla="*/ 0 h 1145382"/>
                  <a:gd name="connsiteX1" fmla="*/ 0 w 759619"/>
                  <a:gd name="connsiteY1" fmla="*/ 852488 h 1145382"/>
                  <a:gd name="connsiteX2" fmla="*/ 759619 w 759619"/>
                  <a:gd name="connsiteY2" fmla="*/ 1145382 h 1145382"/>
                  <a:gd name="connsiteX3" fmla="*/ 709612 w 759619"/>
                  <a:gd name="connsiteY3" fmla="*/ 0 h 1145382"/>
                  <a:gd name="connsiteX0" fmla="*/ 709612 w 753269"/>
                  <a:gd name="connsiteY0" fmla="*/ 0 h 1148557"/>
                  <a:gd name="connsiteX1" fmla="*/ 0 w 753269"/>
                  <a:gd name="connsiteY1" fmla="*/ 852488 h 1148557"/>
                  <a:gd name="connsiteX2" fmla="*/ 753269 w 753269"/>
                  <a:gd name="connsiteY2" fmla="*/ 1148557 h 1148557"/>
                  <a:gd name="connsiteX3" fmla="*/ 709612 w 753269"/>
                  <a:gd name="connsiteY3" fmla="*/ 0 h 1148557"/>
                  <a:gd name="connsiteX0" fmla="*/ 450056 w 493713"/>
                  <a:gd name="connsiteY0" fmla="*/ 0 h 1148557"/>
                  <a:gd name="connsiteX1" fmla="*/ 0 w 493713"/>
                  <a:gd name="connsiteY1" fmla="*/ 802482 h 1148557"/>
                  <a:gd name="connsiteX2" fmla="*/ 493713 w 493713"/>
                  <a:gd name="connsiteY2" fmla="*/ 1148557 h 1148557"/>
                  <a:gd name="connsiteX3" fmla="*/ 450056 w 493713"/>
                  <a:gd name="connsiteY3" fmla="*/ 0 h 1148557"/>
                  <a:gd name="connsiteX0" fmla="*/ 711993 w 755650"/>
                  <a:gd name="connsiteY0" fmla="*/ 0 h 1148557"/>
                  <a:gd name="connsiteX1" fmla="*/ 0 w 755650"/>
                  <a:gd name="connsiteY1" fmla="*/ 852488 h 1148557"/>
                  <a:gd name="connsiteX2" fmla="*/ 755650 w 755650"/>
                  <a:gd name="connsiteY2" fmla="*/ 1148557 h 1148557"/>
                  <a:gd name="connsiteX3" fmla="*/ 711993 w 755650"/>
                  <a:gd name="connsiteY3" fmla="*/ 0 h 1148557"/>
                  <a:gd name="connsiteX0" fmla="*/ 711993 w 711993"/>
                  <a:gd name="connsiteY0" fmla="*/ 0 h 1039019"/>
                  <a:gd name="connsiteX1" fmla="*/ 0 w 711993"/>
                  <a:gd name="connsiteY1" fmla="*/ 852488 h 1039019"/>
                  <a:gd name="connsiteX2" fmla="*/ 650875 w 711993"/>
                  <a:gd name="connsiteY2" fmla="*/ 1039019 h 1039019"/>
                  <a:gd name="connsiteX3" fmla="*/ 711993 w 711993"/>
                  <a:gd name="connsiteY3" fmla="*/ 0 h 1039019"/>
                  <a:gd name="connsiteX0" fmla="*/ 711993 w 760412"/>
                  <a:gd name="connsiteY0" fmla="*/ 0 h 1153319"/>
                  <a:gd name="connsiteX1" fmla="*/ 0 w 760412"/>
                  <a:gd name="connsiteY1" fmla="*/ 852488 h 1153319"/>
                  <a:gd name="connsiteX2" fmla="*/ 760412 w 760412"/>
                  <a:gd name="connsiteY2" fmla="*/ 1153319 h 1153319"/>
                  <a:gd name="connsiteX3" fmla="*/ 711993 w 760412"/>
                  <a:gd name="connsiteY3" fmla="*/ 0 h 1153319"/>
                </a:gdLst>
                <a:ahLst/>
                <a:cxnLst>
                  <a:cxn ang="0">
                    <a:pos x="connsiteX0" y="connsiteY0"/>
                  </a:cxn>
                  <a:cxn ang="0">
                    <a:pos x="connsiteX1" y="connsiteY1"/>
                  </a:cxn>
                  <a:cxn ang="0">
                    <a:pos x="connsiteX2" y="connsiteY2"/>
                  </a:cxn>
                  <a:cxn ang="0">
                    <a:pos x="connsiteX3" y="connsiteY3"/>
                  </a:cxn>
                </a:cxnLst>
                <a:rect l="l" t="t" r="r" b="b"/>
                <a:pathLst>
                  <a:path w="760412" h="1153319">
                    <a:moveTo>
                      <a:pt x="711993" y="0"/>
                    </a:moveTo>
                    <a:lnTo>
                      <a:pt x="0" y="852488"/>
                    </a:lnTo>
                    <a:lnTo>
                      <a:pt x="760412" y="1153319"/>
                    </a:lnTo>
                    <a:lnTo>
                      <a:pt x="711993" y="0"/>
                    </a:lnTo>
                    <a:close/>
                  </a:path>
                </a:pathLst>
              </a:custGeom>
              <a:solidFill>
                <a:srgbClr val="E20177">
                  <a:lumMod val="75000"/>
                </a:srgbClr>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sp>
            <p:nvSpPr>
              <p:cNvPr id="126" name="Freeform 125">
                <a:extLst>
                  <a:ext uri="{FF2B5EF4-FFF2-40B4-BE49-F238E27FC236}">
                    <a16:creationId xmlns:a16="http://schemas.microsoft.com/office/drawing/2014/main" id="{0119D0A3-32FC-4E9C-850D-D0B06EE81647}"/>
                  </a:ext>
                </a:extLst>
              </p:cNvPr>
              <p:cNvSpPr/>
              <p:nvPr/>
            </p:nvSpPr>
            <p:spPr>
              <a:xfrm>
                <a:off x="4611235" y="2086768"/>
                <a:ext cx="710931" cy="1156598"/>
              </a:xfrm>
              <a:custGeom>
                <a:avLst/>
                <a:gdLst>
                  <a:gd name="connsiteX0" fmla="*/ 711994 w 711994"/>
                  <a:gd name="connsiteY0" fmla="*/ 788194 h 1150144"/>
                  <a:gd name="connsiteX1" fmla="*/ 0 w 711994"/>
                  <a:gd name="connsiteY1" fmla="*/ 0 h 1150144"/>
                  <a:gd name="connsiteX2" fmla="*/ 54769 w 711994"/>
                  <a:gd name="connsiteY2" fmla="*/ 1150144 h 1150144"/>
                  <a:gd name="connsiteX3" fmla="*/ 711994 w 711994"/>
                  <a:gd name="connsiteY3" fmla="*/ 788194 h 1150144"/>
                  <a:gd name="connsiteX0" fmla="*/ 657225 w 657225"/>
                  <a:gd name="connsiteY0" fmla="*/ 562769 h 924719"/>
                  <a:gd name="connsiteX1" fmla="*/ 53181 w 657225"/>
                  <a:gd name="connsiteY1" fmla="*/ 0 h 924719"/>
                  <a:gd name="connsiteX2" fmla="*/ 0 w 657225"/>
                  <a:gd name="connsiteY2" fmla="*/ 924719 h 924719"/>
                  <a:gd name="connsiteX3" fmla="*/ 657225 w 657225"/>
                  <a:gd name="connsiteY3" fmla="*/ 562769 h 924719"/>
                  <a:gd name="connsiteX0" fmla="*/ 705644 w 705644"/>
                  <a:gd name="connsiteY0" fmla="*/ 785019 h 1146969"/>
                  <a:gd name="connsiteX1" fmla="*/ 0 w 705644"/>
                  <a:gd name="connsiteY1" fmla="*/ 0 h 1146969"/>
                  <a:gd name="connsiteX2" fmla="*/ 48419 w 705644"/>
                  <a:gd name="connsiteY2" fmla="*/ 1146969 h 1146969"/>
                  <a:gd name="connsiteX3" fmla="*/ 705644 w 705644"/>
                  <a:gd name="connsiteY3" fmla="*/ 785019 h 1146969"/>
                  <a:gd name="connsiteX0" fmla="*/ 708025 w 708025"/>
                  <a:gd name="connsiteY0" fmla="*/ 789782 h 1151732"/>
                  <a:gd name="connsiteX1" fmla="*/ 0 w 708025"/>
                  <a:gd name="connsiteY1" fmla="*/ 0 h 1151732"/>
                  <a:gd name="connsiteX2" fmla="*/ 50800 w 708025"/>
                  <a:gd name="connsiteY2" fmla="*/ 1151732 h 1151732"/>
                  <a:gd name="connsiteX3" fmla="*/ 708025 w 708025"/>
                  <a:gd name="connsiteY3" fmla="*/ 789782 h 1151732"/>
                  <a:gd name="connsiteX0" fmla="*/ 588962 w 588962"/>
                  <a:gd name="connsiteY0" fmla="*/ 794545 h 1151732"/>
                  <a:gd name="connsiteX1" fmla="*/ 0 w 588962"/>
                  <a:gd name="connsiteY1" fmla="*/ 0 h 1151732"/>
                  <a:gd name="connsiteX2" fmla="*/ 50800 w 588962"/>
                  <a:gd name="connsiteY2" fmla="*/ 1151732 h 1151732"/>
                  <a:gd name="connsiteX3" fmla="*/ 588962 w 588962"/>
                  <a:gd name="connsiteY3" fmla="*/ 794545 h 1151732"/>
                  <a:gd name="connsiteX0" fmla="*/ 710406 w 710406"/>
                  <a:gd name="connsiteY0" fmla="*/ 787401 h 1151732"/>
                  <a:gd name="connsiteX1" fmla="*/ 0 w 710406"/>
                  <a:gd name="connsiteY1" fmla="*/ 0 h 1151732"/>
                  <a:gd name="connsiteX2" fmla="*/ 50800 w 710406"/>
                  <a:gd name="connsiteY2" fmla="*/ 1151732 h 1151732"/>
                  <a:gd name="connsiteX3" fmla="*/ 710406 w 710406"/>
                  <a:gd name="connsiteY3" fmla="*/ 787401 h 1151732"/>
                  <a:gd name="connsiteX0" fmla="*/ 710406 w 710406"/>
                  <a:gd name="connsiteY0" fmla="*/ 787401 h 1151732"/>
                  <a:gd name="connsiteX1" fmla="*/ 0 w 710406"/>
                  <a:gd name="connsiteY1" fmla="*/ 0 h 1151732"/>
                  <a:gd name="connsiteX2" fmla="*/ 43657 w 710406"/>
                  <a:gd name="connsiteY2" fmla="*/ 1151732 h 1151732"/>
                  <a:gd name="connsiteX3" fmla="*/ 710406 w 710406"/>
                  <a:gd name="connsiteY3" fmla="*/ 787401 h 1151732"/>
                  <a:gd name="connsiteX0" fmla="*/ 710406 w 710406"/>
                  <a:gd name="connsiteY0" fmla="*/ 787401 h 1156494"/>
                  <a:gd name="connsiteX1" fmla="*/ 0 w 710406"/>
                  <a:gd name="connsiteY1" fmla="*/ 0 h 1156494"/>
                  <a:gd name="connsiteX2" fmla="*/ 46038 w 710406"/>
                  <a:gd name="connsiteY2" fmla="*/ 1156494 h 1156494"/>
                  <a:gd name="connsiteX3" fmla="*/ 710406 w 710406"/>
                  <a:gd name="connsiteY3" fmla="*/ 787401 h 1156494"/>
                </a:gdLst>
                <a:ahLst/>
                <a:cxnLst>
                  <a:cxn ang="0">
                    <a:pos x="connsiteX0" y="connsiteY0"/>
                  </a:cxn>
                  <a:cxn ang="0">
                    <a:pos x="connsiteX1" y="connsiteY1"/>
                  </a:cxn>
                  <a:cxn ang="0">
                    <a:pos x="connsiteX2" y="connsiteY2"/>
                  </a:cxn>
                  <a:cxn ang="0">
                    <a:pos x="connsiteX3" y="connsiteY3"/>
                  </a:cxn>
                </a:cxnLst>
                <a:rect l="l" t="t" r="r" b="b"/>
                <a:pathLst>
                  <a:path w="710406" h="1156494">
                    <a:moveTo>
                      <a:pt x="710406" y="787401"/>
                    </a:moveTo>
                    <a:lnTo>
                      <a:pt x="0" y="0"/>
                    </a:lnTo>
                    <a:lnTo>
                      <a:pt x="46038" y="1156494"/>
                    </a:lnTo>
                    <a:lnTo>
                      <a:pt x="710406" y="787401"/>
                    </a:lnTo>
                    <a:close/>
                  </a:path>
                </a:pathLst>
              </a:custGeom>
              <a:solidFill>
                <a:srgbClr val="E20177"/>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grpSp>
      </p:grpSp>
      <p:sp>
        <p:nvSpPr>
          <p:cNvPr id="176" name="TextBox 175">
            <a:extLst>
              <a:ext uri="{FF2B5EF4-FFF2-40B4-BE49-F238E27FC236}">
                <a16:creationId xmlns:a16="http://schemas.microsoft.com/office/drawing/2014/main" id="{297D848F-F63C-4289-9625-E0639BD6A35B}"/>
              </a:ext>
            </a:extLst>
          </p:cNvPr>
          <p:cNvSpPr txBox="1"/>
          <p:nvPr/>
        </p:nvSpPr>
        <p:spPr>
          <a:xfrm>
            <a:off x="6630991" y="2076450"/>
            <a:ext cx="1377300" cy="355482"/>
          </a:xfrm>
          <a:prstGeom prst="rect">
            <a:avLst/>
          </a:prstGeom>
          <a:noFill/>
          <a:effectLst/>
        </p:spPr>
        <p:txBody>
          <a:bodyPr wrap="none">
            <a:spAutoFit/>
          </a:bodyPr>
          <a:lstStyle/>
          <a:p>
            <a:pPr>
              <a:lnSpc>
                <a:spcPct val="95000"/>
              </a:lnSpc>
              <a:defRPr/>
            </a:pPr>
            <a:r>
              <a:rPr lang="en-US" sz="1800" b="1" kern="0" dirty="0">
                <a:solidFill>
                  <a:prstClr val="black"/>
                </a:solidFill>
                <a:latin typeface="Arial" charset="0"/>
                <a:ea typeface="ＭＳ Ｐゴシック" charset="-128"/>
              </a:rPr>
              <a:t>CHILDREN</a:t>
            </a:r>
          </a:p>
        </p:txBody>
      </p:sp>
      <p:cxnSp>
        <p:nvCxnSpPr>
          <p:cNvPr id="178" name="Elbow Connector 177">
            <a:extLst>
              <a:ext uri="{FF2B5EF4-FFF2-40B4-BE49-F238E27FC236}">
                <a16:creationId xmlns:a16="http://schemas.microsoft.com/office/drawing/2014/main" id="{EE6A0A61-0D3C-46B9-AE01-D91B4417A77F}"/>
              </a:ext>
            </a:extLst>
          </p:cNvPr>
          <p:cNvCxnSpPr>
            <a:cxnSpLocks noChangeShapeType="1"/>
            <a:endCxn id="134" idx="0"/>
          </p:cNvCxnSpPr>
          <p:nvPr/>
        </p:nvCxnSpPr>
        <p:spPr bwMode="auto">
          <a:xfrm>
            <a:off x="6524628" y="2794000"/>
            <a:ext cx="1755775" cy="2070100"/>
          </a:xfrm>
          <a:prstGeom prst="bentConnector3">
            <a:avLst>
              <a:gd name="adj1" fmla="val 113023"/>
            </a:avLst>
          </a:prstGeom>
          <a:noFill/>
          <a:ln w="38100">
            <a:solidFill>
              <a:srgbClr val="000000"/>
            </a:solidFill>
            <a:miter lim="800000"/>
            <a:headEnd type="triangle" w="med" len="med"/>
            <a:tailEnd type="triangle" w="med" len="med"/>
          </a:ln>
          <a:extLst>
            <a:ext uri="{909E8E84-426E-40dd-AFC4-6F175D3DCCD1}">
              <a14:hiddenFill xmlns:a14="http://schemas.microsoft.com/office/drawing/2010/main" xmlns="">
                <a:noFill/>
              </a14:hiddenFill>
            </a:ext>
          </a:extLst>
        </p:spPr>
      </p:cxnSp>
      <p:sp>
        <p:nvSpPr>
          <p:cNvPr id="181" name="TextBox 180">
            <a:extLst>
              <a:ext uri="{FF2B5EF4-FFF2-40B4-BE49-F238E27FC236}">
                <a16:creationId xmlns:a16="http://schemas.microsoft.com/office/drawing/2014/main" id="{5BA5D567-FEE2-43EE-9DFB-8A9110FB000A}"/>
              </a:ext>
            </a:extLst>
          </p:cNvPr>
          <p:cNvSpPr txBox="1"/>
          <p:nvPr/>
        </p:nvSpPr>
        <p:spPr>
          <a:xfrm>
            <a:off x="8575675" y="3302000"/>
            <a:ext cx="1841500" cy="501650"/>
          </a:xfrm>
          <a:prstGeom prst="rect">
            <a:avLst/>
          </a:prstGeom>
          <a:noFill/>
          <a:effectLst/>
        </p:spPr>
        <p:txBody>
          <a:bodyPr>
            <a:spAutoFit/>
          </a:bodyPr>
          <a:lstStyle/>
          <a:p>
            <a:pPr>
              <a:lnSpc>
                <a:spcPct val="95000"/>
              </a:lnSpc>
              <a:defRPr/>
            </a:pPr>
            <a:r>
              <a:rPr lang="en-US" sz="1400" kern="0" dirty="0">
                <a:solidFill>
                  <a:prstClr val="black"/>
                </a:solidFill>
                <a:latin typeface="Arial" charset="0"/>
                <a:ea typeface="ＭＳ Ｐゴシック" charset="-128"/>
              </a:rPr>
              <a:t>Pneumococcal Pneumonia</a:t>
            </a:r>
          </a:p>
        </p:txBody>
      </p:sp>
      <p:sp>
        <p:nvSpPr>
          <p:cNvPr id="37899" name="TextBox 181">
            <a:extLst>
              <a:ext uri="{FF2B5EF4-FFF2-40B4-BE49-F238E27FC236}">
                <a16:creationId xmlns:a16="http://schemas.microsoft.com/office/drawing/2014/main" id="{1BE6D5E3-19DF-40B0-B419-C2011AC4FC89}"/>
              </a:ext>
            </a:extLst>
          </p:cNvPr>
          <p:cNvSpPr txBox="1">
            <a:spLocks noChangeArrowheads="1"/>
          </p:cNvSpPr>
          <p:nvPr/>
        </p:nvSpPr>
        <p:spPr bwMode="gray">
          <a:xfrm>
            <a:off x="1900239" y="6499544"/>
            <a:ext cx="8177212" cy="269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36576" bIns="3657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ts val="125"/>
              </a:spcBef>
              <a:buNone/>
            </a:pPr>
            <a:r>
              <a:rPr lang="en-US" altLang="en-US" sz="700">
                <a:latin typeface="Arial" panose="020B0604020202020204" pitchFamily="34" charset="0"/>
              </a:rPr>
              <a:t>1. Centers for Disease Control and Prevention. Pneumococcal disease. In: Atkinson W, et al, eds. </a:t>
            </a:r>
            <a:r>
              <a:rPr lang="en-US" altLang="en-US" sz="700" i="1">
                <a:latin typeface="Arial" panose="020B0604020202020204" pitchFamily="34" charset="0"/>
              </a:rPr>
              <a:t>Epidemiology and Prevention of Vaccine-Preventable Diseases</a:t>
            </a:r>
            <a:r>
              <a:rPr lang="en-US" altLang="en-US" sz="700">
                <a:latin typeface="Arial" panose="020B0604020202020204" pitchFamily="34" charset="0"/>
              </a:rPr>
              <a:t>. 12th ed., second printing. Washington, DC: Public Health Foundation; 2012:233-248. 2. Huang SS, et al. </a:t>
            </a:r>
            <a:r>
              <a:rPr lang="en-US" altLang="en-US" sz="700" i="1">
                <a:latin typeface="Arial" panose="020B0604020202020204" pitchFamily="34" charset="0"/>
              </a:rPr>
              <a:t>Vaccine. </a:t>
            </a:r>
            <a:r>
              <a:rPr lang="en-US" altLang="en-US" sz="700">
                <a:latin typeface="Arial" panose="020B0604020202020204" pitchFamily="34" charset="0"/>
              </a:rPr>
              <a:t>2011;29:3398-3412. 3. Said MA, et al. </a:t>
            </a:r>
            <a:r>
              <a:rPr lang="en-US" altLang="en-US" sz="700" i="1">
                <a:latin typeface="Arial" panose="020B0604020202020204" pitchFamily="34" charset="0"/>
              </a:rPr>
              <a:t>PLoS ONE</a:t>
            </a:r>
            <a:r>
              <a:rPr lang="en-US" altLang="en-US" sz="700">
                <a:latin typeface="Arial" panose="020B0604020202020204" pitchFamily="34" charset="0"/>
              </a:rPr>
              <a:t>. 2013;8:e60273. </a:t>
            </a:r>
          </a:p>
        </p:txBody>
      </p:sp>
      <p:sp>
        <p:nvSpPr>
          <p:cNvPr id="37900" name="Slide Number Placeholder 1">
            <a:extLst>
              <a:ext uri="{FF2B5EF4-FFF2-40B4-BE49-F238E27FC236}">
                <a16:creationId xmlns:a16="http://schemas.microsoft.com/office/drawing/2014/main" id="{C7CE5F2E-F3E9-477E-9932-80947C411084}"/>
              </a:ext>
            </a:extLst>
          </p:cNvPr>
          <p:cNvSpPr>
            <a:spLocks noGrp="1"/>
          </p:cNvSpPr>
          <p:nvPr>
            <p:ph type="sldNum" sz="quarter" idx="12"/>
          </p:nvPr>
        </p:nvSpPr>
        <p:spPr bwMode="auto">
          <a:xfrm>
            <a:off x="9913939" y="6448425"/>
            <a:ext cx="392112" cy="2476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78F12D90-76B6-40A1-A5FE-B2E2516FC2B4}" type="slidenum">
              <a:rPr lang="en-US" altLang="en-US" sz="800">
                <a:solidFill>
                  <a:srgbClr val="000000"/>
                </a:solidFill>
                <a:latin typeface="Arial" panose="020B0604020202020204" pitchFamily="34" charset="0"/>
              </a:rPr>
              <a:pPr>
                <a:spcBef>
                  <a:spcPct val="0"/>
                </a:spcBef>
                <a:buFontTx/>
                <a:buNone/>
              </a:pPr>
              <a:t>21</a:t>
            </a:fld>
            <a:endParaRPr lang="en-US" altLang="en-US" sz="800">
              <a:solidFill>
                <a:srgbClr val="000000"/>
              </a:solidFill>
              <a:latin typeface="Arial" panose="020B0604020202020204" pitchFamily="34" charset="0"/>
            </a:endParaRPr>
          </a:p>
        </p:txBody>
      </p:sp>
    </p:spTree>
    <p:extLst>
      <p:ext uri="{BB962C8B-B14F-4D97-AF65-F5344CB8AC3E}">
        <p14:creationId xmlns:p14="http://schemas.microsoft.com/office/powerpoint/2010/main" val="305278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nodeType="clickEffect">
                                  <p:stCondLst>
                                    <p:cond delay="0"/>
                                  </p:stCondLst>
                                  <p:childTnLst>
                                    <p:animEffect transition="out" filter="wipe(up)">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6"/>
                                        </p:tgtEl>
                                      </p:cBhvr>
                                    </p:animEffect>
                                    <p:set>
                                      <p:cBhvr>
                                        <p:cTn id="10" dur="1" fill="hold">
                                          <p:stCondLst>
                                            <p:cond delay="499"/>
                                          </p:stCondLst>
                                        </p:cTn>
                                        <p:tgtEl>
                                          <p:spTgt spid="17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78"/>
                                        </p:tgtEl>
                                        <p:attrNameLst>
                                          <p:attrName>style.visibility</p:attrName>
                                        </p:attrNameLst>
                                      </p:cBhvr>
                                      <p:to>
                                        <p:strVal val="visible"/>
                                      </p:to>
                                    </p:set>
                                    <p:animEffect transition="in" filter="fade">
                                      <p:cBhvr>
                                        <p:cTn id="13" dur="500"/>
                                        <p:tgtEl>
                                          <p:spTgt spid="1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500"/>
                                        <p:tgtEl>
                                          <p:spTgt spid="181"/>
                                        </p:tgtEl>
                                      </p:cBhvr>
                                    </p:animEffect>
                                  </p:childTnLst>
                                </p:cTn>
                              </p:par>
                              <p:par>
                                <p:cTn id="17" presetID="1" presetClass="exit" presetSubtype="0" fill="hold" nodeType="withEffect">
                                  <p:stCondLst>
                                    <p:cond delay="0"/>
                                  </p:stCondLst>
                                  <p:childTnLst>
                                    <p:set>
                                      <p:cBhvr>
                                        <p:cTn id="18" dur="1" fill="hold">
                                          <p:stCondLst>
                                            <p:cond delay="0"/>
                                          </p:stCondLst>
                                        </p:cTn>
                                        <p:tgtEl>
                                          <p:spTgt spid="17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1"/>
                                        </p:tgtEl>
                                        <p:attrNameLst>
                                          <p:attrName>style.visibility</p:attrName>
                                        </p:attrNameLst>
                                      </p:cBhvr>
                                      <p:to>
                                        <p:strVal val="hidden"/>
                                      </p:to>
                                    </p:se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116"/>
                                        </p:tgtEl>
                                        <p:attrNameLst>
                                          <p:attrName>style.visibility</p:attrName>
                                        </p:attrNameLst>
                                      </p:cBhvr>
                                      <p:to>
                                        <p:strVal val="visible"/>
                                      </p:to>
                                    </p:set>
                                    <p:animEffect transition="in" filter="fade">
                                      <p:cBhvr>
                                        <p:cTn id="24" dur="500"/>
                                        <p:tgtEl>
                                          <p:spTgt spid="116"/>
                                        </p:tgtEl>
                                      </p:cBhvr>
                                    </p:animEffect>
                                  </p:childTnLst>
                                </p:cTn>
                              </p:par>
                              <p:par>
                                <p:cTn id="25" presetID="6" presetClass="emph" presetSubtype="0" fill="hold" nodeType="withEffect">
                                  <p:stCondLst>
                                    <p:cond delay="0"/>
                                  </p:stCondLst>
                                  <p:childTnLst>
                                    <p:animScale>
                                      <p:cBhvr>
                                        <p:cTn id="26" dur="2000" fill="hold"/>
                                        <p:tgtEl>
                                          <p:spTgt spid="116"/>
                                        </p:tgtEl>
                                      </p:cBhvr>
                                      <p:by x="75000" y="75000"/>
                                    </p:animScale>
                                  </p:childTnLst>
                                </p:cTn>
                              </p:par>
                              <p:par>
                                <p:cTn id="27" presetID="42" presetClass="path" presetSubtype="0" accel="50000" decel="50000" fill="hold" nodeType="withEffect">
                                  <p:stCondLst>
                                    <p:cond delay="0"/>
                                  </p:stCondLst>
                                  <p:childTnLst>
                                    <p:animMotion origin="layout" path="M 1.66667E-6 2.96296E-6 L -0.13663 -0.00787 " pathEditMode="relative" rAng="0" ptsTypes="AA">
                                      <p:cBhvr>
                                        <p:cTn id="28" dur="2000" fill="hold"/>
                                        <p:tgtEl>
                                          <p:spTgt spid="116"/>
                                        </p:tgtEl>
                                        <p:attrNameLst>
                                          <p:attrName>ppt_x</p:attrName>
                                          <p:attrName>ppt_y</p:attrName>
                                        </p:attrNameLst>
                                      </p:cBhvr>
                                      <p:rCtr x="-6840" y="-394"/>
                                    </p:animMotion>
                                  </p:childTnLst>
                                </p:cTn>
                              </p:par>
                              <p:par>
                                <p:cTn id="29" presetID="42" presetClass="path" presetSubtype="0" accel="50000" decel="50000" fill="hold" grpId="1" nodeType="withEffect">
                                  <p:stCondLst>
                                    <p:cond delay="0"/>
                                  </p:stCondLst>
                                  <p:childTnLst>
                                    <p:animMotion origin="layout" path="M -1.66667E-6 -3.7037E-6 L -0.34288 -0.0493 " pathEditMode="relative" rAng="0" ptsTypes="AA">
                                      <p:cBhvr>
                                        <p:cTn id="30" dur="2000" fill="hold"/>
                                        <p:tgtEl>
                                          <p:spTgt spid="176"/>
                                        </p:tgtEl>
                                        <p:attrNameLst>
                                          <p:attrName>ppt_x</p:attrName>
                                          <p:attrName>ppt_y</p:attrName>
                                        </p:attrNameLst>
                                      </p:cBhvr>
                                      <p:rCtr x="-17153" y="-2477"/>
                                    </p:animMotion>
                                  </p:childTnLst>
                                </p:cTn>
                              </p:par>
                            </p:childTnLst>
                          </p:cTn>
                        </p:par>
                        <p:par>
                          <p:cTn id="31" fill="hold" nodeType="afterGroup">
                            <p:stCondLst>
                              <p:cond delay="2500"/>
                            </p:stCondLst>
                            <p:childTnLst>
                              <p:par>
                                <p:cTn id="32" presetID="10" presetClass="entr" presetSubtype="0" fill="hold" grpId="2" nodeType="afterEffect">
                                  <p:stCondLst>
                                    <p:cond delay="0"/>
                                  </p:stCondLst>
                                  <p:childTnLst>
                                    <p:set>
                                      <p:cBhvr>
                                        <p:cTn id="33" dur="1" fill="hold">
                                          <p:stCondLst>
                                            <p:cond delay="0"/>
                                          </p:stCondLst>
                                        </p:cTn>
                                        <p:tgtEl>
                                          <p:spTgt spid="176"/>
                                        </p:tgtEl>
                                        <p:attrNameLst>
                                          <p:attrName>style.visibility</p:attrName>
                                        </p:attrNameLst>
                                      </p:cBhvr>
                                      <p:to>
                                        <p:strVal val="visible"/>
                                      </p:to>
                                    </p:set>
                                    <p:animEffect transition="in" filter="fade">
                                      <p:cBhvr>
                                        <p:cTn id="34"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6" grpId="1"/>
      <p:bldP spid="176" grpId="2"/>
      <p:bldP spid="181" grpId="0"/>
      <p:bldP spid="18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extBox 176">
            <a:extLst>
              <a:ext uri="{FF2B5EF4-FFF2-40B4-BE49-F238E27FC236}">
                <a16:creationId xmlns:a16="http://schemas.microsoft.com/office/drawing/2014/main" id="{97FC1FEA-EC2E-41D7-AA4E-DB21806EE456}"/>
              </a:ext>
            </a:extLst>
          </p:cNvPr>
          <p:cNvSpPr txBox="1"/>
          <p:nvPr/>
        </p:nvSpPr>
        <p:spPr>
          <a:xfrm>
            <a:off x="6669090" y="2076450"/>
            <a:ext cx="1228221" cy="384721"/>
          </a:xfrm>
          <a:prstGeom prst="rect">
            <a:avLst/>
          </a:prstGeom>
          <a:noFill/>
          <a:effectLst/>
        </p:spPr>
        <p:txBody>
          <a:bodyPr wrap="none">
            <a:spAutoFit/>
          </a:bodyPr>
          <a:lstStyle/>
          <a:p>
            <a:pPr>
              <a:lnSpc>
                <a:spcPct val="95000"/>
              </a:lnSpc>
              <a:defRPr/>
            </a:pPr>
            <a:r>
              <a:rPr lang="en-US" sz="2000" b="1" kern="0" dirty="0">
                <a:solidFill>
                  <a:prstClr val="black"/>
                </a:solidFill>
                <a:latin typeface="Arial" charset="0"/>
                <a:ea typeface="ＭＳ Ｐゴシック" charset="-128"/>
              </a:rPr>
              <a:t>ADULTS</a:t>
            </a:r>
          </a:p>
        </p:txBody>
      </p:sp>
      <p:grpSp>
        <p:nvGrpSpPr>
          <p:cNvPr id="144" name="Group 143">
            <a:extLst>
              <a:ext uri="{FF2B5EF4-FFF2-40B4-BE49-F238E27FC236}">
                <a16:creationId xmlns:a16="http://schemas.microsoft.com/office/drawing/2014/main" id="{25426CE6-CF98-4F63-A463-DE9E5FFC00C0}"/>
              </a:ext>
            </a:extLst>
          </p:cNvPr>
          <p:cNvGrpSpPr>
            <a:grpSpLocks/>
          </p:cNvGrpSpPr>
          <p:nvPr/>
        </p:nvGrpSpPr>
        <p:grpSpPr bwMode="auto">
          <a:xfrm>
            <a:off x="2894017" y="1757363"/>
            <a:ext cx="5386387" cy="4286250"/>
            <a:chOff x="5294915" y="1186852"/>
            <a:chExt cx="5385129" cy="4285045"/>
          </a:xfrm>
        </p:grpSpPr>
        <p:grpSp>
          <p:nvGrpSpPr>
            <p:cNvPr id="37901" name="Group 144">
              <a:extLst>
                <a:ext uri="{FF2B5EF4-FFF2-40B4-BE49-F238E27FC236}">
                  <a16:creationId xmlns:a16="http://schemas.microsoft.com/office/drawing/2014/main" id="{F04FEB18-A9EB-4026-8576-BA340B13E1E5}"/>
                </a:ext>
              </a:extLst>
            </p:cNvPr>
            <p:cNvGrpSpPr>
              <a:grpSpLocks/>
            </p:cNvGrpSpPr>
            <p:nvPr/>
          </p:nvGrpSpPr>
          <p:grpSpPr bwMode="auto">
            <a:xfrm>
              <a:off x="5650432" y="1712166"/>
              <a:ext cx="2717166" cy="768134"/>
              <a:chOff x="6898276" y="1922673"/>
              <a:chExt cx="2717166" cy="768134"/>
            </a:xfrm>
          </p:grpSpPr>
          <p:sp>
            <p:nvSpPr>
              <p:cNvPr id="174" name="Freeform 173">
                <a:extLst>
                  <a:ext uri="{FF2B5EF4-FFF2-40B4-BE49-F238E27FC236}">
                    <a16:creationId xmlns:a16="http://schemas.microsoft.com/office/drawing/2014/main" id="{0A950D9B-7C51-48E2-B012-5D8EB584A386}"/>
                  </a:ext>
                </a:extLst>
              </p:cNvPr>
              <p:cNvSpPr/>
              <p:nvPr/>
            </p:nvSpPr>
            <p:spPr>
              <a:xfrm>
                <a:off x="6898276" y="1922673"/>
                <a:ext cx="2717166" cy="768134"/>
              </a:xfrm>
              <a:custGeom>
                <a:avLst/>
                <a:gdLst>
                  <a:gd name="connsiteX0" fmla="*/ 2560320 w 2715768"/>
                  <a:gd name="connsiteY0" fmla="*/ 768096 h 768096"/>
                  <a:gd name="connsiteX1" fmla="*/ 2359152 w 2715768"/>
                  <a:gd name="connsiteY1" fmla="*/ 466344 h 768096"/>
                  <a:gd name="connsiteX2" fmla="*/ 0 w 2715768"/>
                  <a:gd name="connsiteY2" fmla="*/ 466344 h 768096"/>
                  <a:gd name="connsiteX3" fmla="*/ 0 w 2715768"/>
                  <a:gd name="connsiteY3" fmla="*/ 0 h 768096"/>
                  <a:gd name="connsiteX4" fmla="*/ 2368296 w 2715768"/>
                  <a:gd name="connsiteY4" fmla="*/ 0 h 768096"/>
                  <a:gd name="connsiteX5" fmla="*/ 2715768 w 2715768"/>
                  <a:gd name="connsiteY5" fmla="*/ 594360 h 768096"/>
                  <a:gd name="connsiteX6" fmla="*/ 2560320 w 2715768"/>
                  <a:gd name="connsiteY6" fmla="*/ 768096 h 7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768" h="768096">
                    <a:moveTo>
                      <a:pt x="2560320" y="768096"/>
                    </a:moveTo>
                    <a:lnTo>
                      <a:pt x="2359152" y="466344"/>
                    </a:lnTo>
                    <a:lnTo>
                      <a:pt x="0" y="466344"/>
                    </a:lnTo>
                    <a:lnTo>
                      <a:pt x="0" y="0"/>
                    </a:lnTo>
                    <a:lnTo>
                      <a:pt x="2368296" y="0"/>
                    </a:lnTo>
                    <a:lnTo>
                      <a:pt x="2715768" y="594360"/>
                    </a:lnTo>
                    <a:lnTo>
                      <a:pt x="2560320" y="768096"/>
                    </a:lnTo>
                    <a:close/>
                  </a:path>
                </a:pathLst>
              </a:custGeom>
              <a:gradFill>
                <a:gsLst>
                  <a:gs pos="0">
                    <a:srgbClr val="616365">
                      <a:lumMod val="40000"/>
                      <a:lumOff val="60000"/>
                    </a:srgbClr>
                  </a:gs>
                  <a:gs pos="100000">
                    <a:srgbClr val="00447C">
                      <a:lumMod val="20000"/>
                      <a:lumOff val="80000"/>
                      <a:alpha val="0"/>
                    </a:srgbClr>
                  </a:gs>
                </a:gsLst>
                <a:lin ang="10800000" scaled="0"/>
              </a:gradFill>
              <a:ln w="25400" cap="flat" cmpd="sng" algn="ctr">
                <a:noFill/>
                <a:prstDash val="solid"/>
              </a:ln>
              <a:effectLst/>
            </p:spPr>
            <p:txBody>
              <a:bodyPr anchor="ctr"/>
              <a:lstStyle/>
              <a:p>
                <a:pPr algn="ctr">
                  <a:lnSpc>
                    <a:spcPct val="90000"/>
                  </a:lnSpc>
                  <a:defRPr/>
                </a:pPr>
                <a:endParaRPr lang="en-US" kern="0" dirty="0">
                  <a:solidFill>
                    <a:prstClr val="white"/>
                  </a:solidFill>
                  <a:latin typeface="Arial"/>
                </a:endParaRPr>
              </a:p>
            </p:txBody>
          </p:sp>
          <p:sp>
            <p:nvSpPr>
              <p:cNvPr id="175" name="Text Box 11">
                <a:extLst>
                  <a:ext uri="{FF2B5EF4-FFF2-40B4-BE49-F238E27FC236}">
                    <a16:creationId xmlns:a16="http://schemas.microsoft.com/office/drawing/2014/main" id="{386602D5-0712-4467-9115-96B094930160}"/>
                  </a:ext>
                </a:extLst>
              </p:cNvPr>
              <p:cNvSpPr txBox="1">
                <a:spLocks noChangeArrowheads="1"/>
              </p:cNvSpPr>
              <p:nvPr/>
            </p:nvSpPr>
            <p:spPr bwMode="auto">
              <a:xfrm>
                <a:off x="8060769" y="2006886"/>
                <a:ext cx="1066710" cy="307690"/>
              </a:xfrm>
              <a:prstGeom prst="rect">
                <a:avLst/>
              </a:prstGeom>
              <a:noFill/>
              <a:ln w="9525">
                <a:noFill/>
                <a:miter lim="800000"/>
                <a:headEnd/>
                <a:tailEnd/>
              </a:ln>
              <a:effectLst/>
            </p:spPr>
            <p:txBody>
              <a:bodyPr wrap="none" lIns="45720" rIns="45720" anchor="ctr">
                <a:spAutoFit/>
              </a:bodyPr>
              <a:lstStyle/>
              <a:p>
                <a:pPr algn="ctr">
                  <a:defRPr/>
                </a:pPr>
                <a:r>
                  <a:rPr lang="en-US" altLang="en-US" sz="1400" b="1" kern="0" dirty="0">
                    <a:solidFill>
                      <a:srgbClr val="000000"/>
                    </a:solidFill>
                    <a:latin typeface="Arial" charset="0"/>
                    <a:ea typeface="MS Pゴシック" pitchFamily="-92" charset="-128"/>
                  </a:rPr>
                  <a:t>Bacteremia</a:t>
                </a:r>
              </a:p>
            </p:txBody>
          </p:sp>
        </p:grpSp>
        <p:grpSp>
          <p:nvGrpSpPr>
            <p:cNvPr id="37902" name="Group 145">
              <a:extLst>
                <a:ext uri="{FF2B5EF4-FFF2-40B4-BE49-F238E27FC236}">
                  <a16:creationId xmlns:a16="http://schemas.microsoft.com/office/drawing/2014/main" id="{4641B3DF-24C0-4256-A07F-364D7E944AAD}"/>
                </a:ext>
              </a:extLst>
            </p:cNvPr>
            <p:cNvGrpSpPr>
              <a:grpSpLocks/>
            </p:cNvGrpSpPr>
            <p:nvPr/>
          </p:nvGrpSpPr>
          <p:grpSpPr bwMode="auto">
            <a:xfrm>
              <a:off x="6147203" y="1186852"/>
              <a:ext cx="2301338" cy="768134"/>
              <a:chOff x="7269485" y="1462919"/>
              <a:chExt cx="2301338" cy="768134"/>
            </a:xfrm>
          </p:grpSpPr>
          <p:sp>
            <p:nvSpPr>
              <p:cNvPr id="172" name="Freeform 171">
                <a:extLst>
                  <a:ext uri="{FF2B5EF4-FFF2-40B4-BE49-F238E27FC236}">
                    <a16:creationId xmlns:a16="http://schemas.microsoft.com/office/drawing/2014/main" id="{FD52FC39-1A0B-4E3D-BCDB-045DEE95FAD2}"/>
                  </a:ext>
                </a:extLst>
              </p:cNvPr>
              <p:cNvSpPr/>
              <p:nvPr/>
            </p:nvSpPr>
            <p:spPr>
              <a:xfrm>
                <a:off x="7269485" y="1462919"/>
                <a:ext cx="2301338" cy="768134"/>
              </a:xfrm>
              <a:custGeom>
                <a:avLst/>
                <a:gdLst>
                  <a:gd name="connsiteX0" fmla="*/ 2560320 w 2715768"/>
                  <a:gd name="connsiteY0" fmla="*/ 768096 h 768096"/>
                  <a:gd name="connsiteX1" fmla="*/ 2359152 w 2715768"/>
                  <a:gd name="connsiteY1" fmla="*/ 466344 h 768096"/>
                  <a:gd name="connsiteX2" fmla="*/ 0 w 2715768"/>
                  <a:gd name="connsiteY2" fmla="*/ 466344 h 768096"/>
                  <a:gd name="connsiteX3" fmla="*/ 0 w 2715768"/>
                  <a:gd name="connsiteY3" fmla="*/ 0 h 768096"/>
                  <a:gd name="connsiteX4" fmla="*/ 2368296 w 2715768"/>
                  <a:gd name="connsiteY4" fmla="*/ 0 h 768096"/>
                  <a:gd name="connsiteX5" fmla="*/ 2715768 w 2715768"/>
                  <a:gd name="connsiteY5" fmla="*/ 594360 h 768096"/>
                  <a:gd name="connsiteX6" fmla="*/ 2560320 w 2715768"/>
                  <a:gd name="connsiteY6" fmla="*/ 768096 h 7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768" h="768096">
                    <a:moveTo>
                      <a:pt x="2560320" y="768096"/>
                    </a:moveTo>
                    <a:lnTo>
                      <a:pt x="2359152" y="466344"/>
                    </a:lnTo>
                    <a:lnTo>
                      <a:pt x="0" y="466344"/>
                    </a:lnTo>
                    <a:lnTo>
                      <a:pt x="0" y="0"/>
                    </a:lnTo>
                    <a:lnTo>
                      <a:pt x="2368296" y="0"/>
                    </a:lnTo>
                    <a:lnTo>
                      <a:pt x="2715768" y="594360"/>
                    </a:lnTo>
                    <a:lnTo>
                      <a:pt x="2560320" y="768096"/>
                    </a:lnTo>
                    <a:close/>
                  </a:path>
                </a:pathLst>
              </a:custGeom>
              <a:gradFill>
                <a:gsLst>
                  <a:gs pos="0">
                    <a:srgbClr val="616365">
                      <a:lumMod val="40000"/>
                      <a:lumOff val="60000"/>
                    </a:srgbClr>
                  </a:gs>
                  <a:gs pos="100000">
                    <a:srgbClr val="00447C">
                      <a:lumMod val="20000"/>
                      <a:lumOff val="80000"/>
                      <a:alpha val="0"/>
                    </a:srgbClr>
                  </a:gs>
                </a:gsLst>
                <a:lin ang="10800000" scaled="0"/>
              </a:gradFill>
              <a:ln w="25400" cap="flat" cmpd="sng" algn="ctr">
                <a:noFill/>
                <a:prstDash val="solid"/>
              </a:ln>
              <a:effectLst/>
            </p:spPr>
            <p:txBody>
              <a:bodyPr anchor="ctr"/>
              <a:lstStyle/>
              <a:p>
                <a:pPr algn="ctr">
                  <a:lnSpc>
                    <a:spcPct val="90000"/>
                  </a:lnSpc>
                  <a:defRPr/>
                </a:pPr>
                <a:endParaRPr lang="en-US" kern="0" dirty="0">
                  <a:solidFill>
                    <a:prstClr val="white"/>
                  </a:solidFill>
                  <a:latin typeface="Arial"/>
                </a:endParaRPr>
              </a:p>
            </p:txBody>
          </p:sp>
          <p:sp>
            <p:nvSpPr>
              <p:cNvPr id="173" name="Text Box 11">
                <a:extLst>
                  <a:ext uri="{FF2B5EF4-FFF2-40B4-BE49-F238E27FC236}">
                    <a16:creationId xmlns:a16="http://schemas.microsoft.com/office/drawing/2014/main" id="{C13E6E92-7CC6-4FF1-BBC3-06D94CBC312F}"/>
                  </a:ext>
                </a:extLst>
              </p:cNvPr>
              <p:cNvSpPr txBox="1">
                <a:spLocks noChangeArrowheads="1"/>
              </p:cNvSpPr>
              <p:nvPr/>
            </p:nvSpPr>
            <p:spPr bwMode="auto">
              <a:xfrm>
                <a:off x="8243717" y="1539197"/>
                <a:ext cx="979792" cy="307690"/>
              </a:xfrm>
              <a:prstGeom prst="rect">
                <a:avLst/>
              </a:prstGeom>
              <a:noFill/>
              <a:ln w="9525">
                <a:noFill/>
                <a:miter lim="800000"/>
                <a:headEnd/>
                <a:tailEnd/>
              </a:ln>
              <a:effectLst/>
            </p:spPr>
            <p:txBody>
              <a:bodyPr wrap="none" lIns="45720" rIns="45720" anchor="ctr">
                <a:spAutoFit/>
              </a:bodyPr>
              <a:lstStyle/>
              <a:p>
                <a:pPr algn="ctr">
                  <a:defRPr/>
                </a:pPr>
                <a:r>
                  <a:rPr lang="en-US" altLang="en-US" sz="1400" b="1" kern="0" dirty="0">
                    <a:solidFill>
                      <a:srgbClr val="000000"/>
                    </a:solidFill>
                    <a:latin typeface="Arial" charset="0"/>
                    <a:ea typeface="MS Pゴシック" pitchFamily="-92" charset="-128"/>
                  </a:rPr>
                  <a:t>Meningitis</a:t>
                </a:r>
              </a:p>
            </p:txBody>
          </p:sp>
        </p:grpSp>
        <p:grpSp>
          <p:nvGrpSpPr>
            <p:cNvPr id="37903" name="Group 146">
              <a:extLst>
                <a:ext uri="{FF2B5EF4-FFF2-40B4-BE49-F238E27FC236}">
                  <a16:creationId xmlns:a16="http://schemas.microsoft.com/office/drawing/2014/main" id="{4D59A13B-3FD1-4DB9-90A5-34E33D4CB90C}"/>
                </a:ext>
              </a:extLst>
            </p:cNvPr>
            <p:cNvGrpSpPr>
              <a:grpSpLocks/>
            </p:cNvGrpSpPr>
            <p:nvPr/>
          </p:nvGrpSpPr>
          <p:grpSpPr bwMode="auto">
            <a:xfrm>
              <a:off x="5294915" y="3091316"/>
              <a:ext cx="2155322" cy="606255"/>
              <a:chOff x="649400" y="3352638"/>
              <a:chExt cx="2155322" cy="606255"/>
            </a:xfrm>
          </p:grpSpPr>
          <p:sp>
            <p:nvSpPr>
              <p:cNvPr id="37918" name="Rectangle 169">
                <a:extLst>
                  <a:ext uri="{FF2B5EF4-FFF2-40B4-BE49-F238E27FC236}">
                    <a16:creationId xmlns:a16="http://schemas.microsoft.com/office/drawing/2014/main" id="{227BFCE6-C328-4CD5-911B-ABF19F099D3C}"/>
                  </a:ext>
                </a:extLst>
              </p:cNvPr>
              <p:cNvSpPr>
                <a:spLocks noChangeArrowheads="1"/>
              </p:cNvSpPr>
              <p:nvPr/>
            </p:nvSpPr>
            <p:spPr bwMode="auto">
              <a:xfrm>
                <a:off x="649400" y="3352638"/>
                <a:ext cx="2155322" cy="606255"/>
              </a:xfrm>
              <a:prstGeom prst="rect">
                <a:avLst/>
              </a:prstGeom>
              <a:gradFill rotWithShape="0">
                <a:gsLst>
                  <a:gs pos="0">
                    <a:srgbClr val="FFFFFF">
                      <a:alpha val="0"/>
                    </a:srgbClr>
                  </a:gs>
                  <a:gs pos="100000">
                    <a:srgbClr val="A0A1A3"/>
                  </a:gs>
                </a:gsLst>
                <a:lin ang="0"/>
              </a:gra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spcBef>
                    <a:spcPct val="0"/>
                  </a:spcBef>
                  <a:buFontTx/>
                  <a:buNone/>
                </a:pPr>
                <a:endParaRPr lang="en-US" altLang="en-US" sz="1800">
                  <a:solidFill>
                    <a:srgbClr val="FFFFFF"/>
                  </a:solidFill>
                  <a:latin typeface="Arial" panose="020B0604020202020204" pitchFamily="34" charset="0"/>
                </a:endParaRPr>
              </a:p>
            </p:txBody>
          </p:sp>
          <p:sp>
            <p:nvSpPr>
              <p:cNvPr id="171" name="Text Box 11">
                <a:extLst>
                  <a:ext uri="{FF2B5EF4-FFF2-40B4-BE49-F238E27FC236}">
                    <a16:creationId xmlns:a16="http://schemas.microsoft.com/office/drawing/2014/main" id="{C5A449A4-D2D0-4A11-AF3B-843FC02839C4}"/>
                  </a:ext>
                </a:extLst>
              </p:cNvPr>
              <p:cNvSpPr txBox="1">
                <a:spLocks noChangeArrowheads="1"/>
              </p:cNvSpPr>
              <p:nvPr/>
            </p:nvSpPr>
            <p:spPr bwMode="auto">
              <a:xfrm>
                <a:off x="811077" y="3411591"/>
                <a:ext cx="1400056" cy="483586"/>
              </a:xfrm>
              <a:prstGeom prst="rect">
                <a:avLst/>
              </a:prstGeom>
              <a:noFill/>
              <a:ln w="9525">
                <a:noFill/>
                <a:miter lim="800000"/>
                <a:headEnd/>
                <a:tailEnd/>
              </a:ln>
              <a:effectLst/>
            </p:spPr>
            <p:txBody>
              <a:bodyPr wrap="none" lIns="45720" rIns="45720" anchor="ctr">
                <a:spAutoFit/>
              </a:bodyPr>
              <a:lstStyle/>
              <a:p>
                <a:pPr algn="r">
                  <a:lnSpc>
                    <a:spcPct val="90000"/>
                  </a:lnSpc>
                  <a:buSzPct val="90000"/>
                  <a:defRPr/>
                </a:pPr>
                <a:r>
                  <a:rPr lang="en-US" sz="1400" b="1" kern="0" dirty="0">
                    <a:latin typeface="Arial" charset="0"/>
                    <a:ea typeface="ＭＳ Ｐゴシック" charset="-128"/>
                  </a:rPr>
                  <a:t>Nonbacteremic</a:t>
                </a:r>
              </a:p>
              <a:p>
                <a:pPr algn="r">
                  <a:lnSpc>
                    <a:spcPct val="90000"/>
                  </a:lnSpc>
                  <a:buSzPct val="90000"/>
                  <a:defRPr/>
                </a:pPr>
                <a:r>
                  <a:rPr lang="en-US" sz="1400" b="1" kern="0" dirty="0">
                    <a:latin typeface="Arial" charset="0"/>
                    <a:ea typeface="ＭＳ Ｐゴシック" charset="-128"/>
                  </a:rPr>
                  <a:t>Pneumonia</a:t>
                </a:r>
              </a:p>
            </p:txBody>
          </p:sp>
        </p:grpSp>
        <p:grpSp>
          <p:nvGrpSpPr>
            <p:cNvPr id="37904" name="Group 147">
              <a:extLst>
                <a:ext uri="{FF2B5EF4-FFF2-40B4-BE49-F238E27FC236}">
                  <a16:creationId xmlns:a16="http://schemas.microsoft.com/office/drawing/2014/main" id="{60B65ACC-7BCA-4F11-8E8B-A706CF4CCAC7}"/>
                </a:ext>
              </a:extLst>
            </p:cNvPr>
            <p:cNvGrpSpPr>
              <a:grpSpLocks/>
            </p:cNvGrpSpPr>
            <p:nvPr/>
          </p:nvGrpSpPr>
          <p:grpSpPr bwMode="auto">
            <a:xfrm>
              <a:off x="5525984" y="2279553"/>
              <a:ext cx="2440900" cy="523220"/>
              <a:chOff x="900676" y="2667712"/>
              <a:chExt cx="2440900" cy="523220"/>
            </a:xfrm>
          </p:grpSpPr>
          <p:sp>
            <p:nvSpPr>
              <p:cNvPr id="37916" name="Rectangle 167">
                <a:extLst>
                  <a:ext uri="{FF2B5EF4-FFF2-40B4-BE49-F238E27FC236}">
                    <a16:creationId xmlns:a16="http://schemas.microsoft.com/office/drawing/2014/main" id="{7AB7AA33-7399-4AB5-BF22-919988CB3D36}"/>
                  </a:ext>
                </a:extLst>
              </p:cNvPr>
              <p:cNvSpPr>
                <a:spLocks noChangeArrowheads="1"/>
              </p:cNvSpPr>
              <p:nvPr/>
            </p:nvSpPr>
            <p:spPr bwMode="auto">
              <a:xfrm>
                <a:off x="1187011" y="2701819"/>
                <a:ext cx="2155322" cy="479290"/>
              </a:xfrm>
              <a:prstGeom prst="rect">
                <a:avLst/>
              </a:prstGeom>
              <a:gradFill rotWithShape="0">
                <a:gsLst>
                  <a:gs pos="0">
                    <a:srgbClr val="BFC1C2"/>
                  </a:gs>
                  <a:gs pos="100000">
                    <a:srgbClr val="B2DCFF">
                      <a:alpha val="0"/>
                    </a:srgbClr>
                  </a:gs>
                </a:gsLst>
                <a:lin ang="10800000"/>
              </a:gra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spcBef>
                    <a:spcPct val="0"/>
                  </a:spcBef>
                  <a:buFontTx/>
                  <a:buNone/>
                </a:pPr>
                <a:endParaRPr lang="en-US" altLang="en-US" sz="1800">
                  <a:solidFill>
                    <a:srgbClr val="FFFFFF"/>
                  </a:solidFill>
                  <a:latin typeface="Arial" panose="020B0604020202020204" pitchFamily="34" charset="0"/>
                </a:endParaRPr>
              </a:p>
            </p:txBody>
          </p:sp>
          <p:sp>
            <p:nvSpPr>
              <p:cNvPr id="169" name="Text Box 11">
                <a:extLst>
                  <a:ext uri="{FF2B5EF4-FFF2-40B4-BE49-F238E27FC236}">
                    <a16:creationId xmlns:a16="http://schemas.microsoft.com/office/drawing/2014/main" id="{B454D1E3-6C59-4F8C-9047-33CC8DB2D53B}"/>
                  </a:ext>
                </a:extLst>
              </p:cNvPr>
              <p:cNvSpPr txBox="1">
                <a:spLocks noChangeArrowheads="1"/>
              </p:cNvSpPr>
              <p:nvPr/>
            </p:nvSpPr>
            <p:spPr bwMode="auto">
              <a:xfrm>
                <a:off x="901328" y="2668491"/>
                <a:ext cx="1899793" cy="522141"/>
              </a:xfrm>
              <a:prstGeom prst="rect">
                <a:avLst/>
              </a:prstGeom>
              <a:noFill/>
              <a:ln w="9525">
                <a:noFill/>
                <a:miter lim="800000"/>
                <a:headEnd/>
                <a:tailEnd/>
              </a:ln>
              <a:effectLst/>
            </p:spPr>
            <p:txBody>
              <a:bodyPr lIns="45720" rIns="45720" anchor="ctr">
                <a:spAutoFit/>
              </a:bodyPr>
              <a:lstStyle/>
              <a:p>
                <a:pPr algn="r">
                  <a:defRPr/>
                </a:pPr>
                <a:r>
                  <a:rPr lang="en-US" altLang="en-US" sz="1400" b="1" kern="0" dirty="0">
                    <a:solidFill>
                      <a:srgbClr val="000000"/>
                    </a:solidFill>
                    <a:latin typeface="Arial" charset="0"/>
                    <a:ea typeface="ヒラギノ角ゴ ProN W3"/>
                    <a:cs typeface="MS Pゴシック" pitchFamily="-92" charset="-128"/>
                  </a:rPr>
                  <a:t>Bacteremic</a:t>
                </a:r>
              </a:p>
              <a:p>
                <a:pPr algn="r">
                  <a:defRPr/>
                </a:pPr>
                <a:r>
                  <a:rPr lang="en-US" altLang="en-US" sz="1400" b="1" kern="0" dirty="0">
                    <a:solidFill>
                      <a:srgbClr val="000000"/>
                    </a:solidFill>
                    <a:latin typeface="Arial" charset="0"/>
                    <a:ea typeface="ヒラギノ角ゴ ProN W3"/>
                    <a:cs typeface="MS Pゴシック" pitchFamily="-92" charset="-128"/>
                  </a:rPr>
                  <a:t>Pneumonia</a:t>
                </a:r>
              </a:p>
            </p:txBody>
          </p:sp>
        </p:grpSp>
        <p:grpSp>
          <p:nvGrpSpPr>
            <p:cNvPr id="37905" name="Group 148">
              <a:extLst>
                <a:ext uri="{FF2B5EF4-FFF2-40B4-BE49-F238E27FC236}">
                  <a16:creationId xmlns:a16="http://schemas.microsoft.com/office/drawing/2014/main" id="{3D01CBDA-D297-4ACD-AD3B-E6C08D3910BC}"/>
                </a:ext>
              </a:extLst>
            </p:cNvPr>
            <p:cNvGrpSpPr>
              <a:grpSpLocks/>
            </p:cNvGrpSpPr>
            <p:nvPr/>
          </p:nvGrpSpPr>
          <p:grpSpPr bwMode="auto">
            <a:xfrm>
              <a:off x="6142969" y="1660309"/>
              <a:ext cx="4537075" cy="3811588"/>
              <a:chOff x="2296627" y="1959263"/>
              <a:chExt cx="4537075" cy="3811588"/>
            </a:xfrm>
          </p:grpSpPr>
          <p:grpSp>
            <p:nvGrpSpPr>
              <p:cNvPr id="150" name="Group 149">
                <a:extLst>
                  <a:ext uri="{FF2B5EF4-FFF2-40B4-BE49-F238E27FC236}">
                    <a16:creationId xmlns:a16="http://schemas.microsoft.com/office/drawing/2014/main" id="{30A54626-9BF1-4FAC-BCDB-8247DC045E22}"/>
                  </a:ext>
                </a:extLst>
              </p:cNvPr>
              <p:cNvGrpSpPr/>
              <p:nvPr/>
            </p:nvGrpSpPr>
            <p:grpSpPr>
              <a:xfrm>
                <a:off x="2296627" y="2690913"/>
                <a:ext cx="4537075" cy="3079938"/>
                <a:chOff x="2279135" y="2617343"/>
                <a:chExt cx="4537075" cy="3079938"/>
              </a:xfrm>
              <a:solidFill>
                <a:srgbClr val="00457C"/>
              </a:solidFill>
            </p:grpSpPr>
            <p:sp>
              <p:nvSpPr>
                <p:cNvPr id="164" name="Freeform 163">
                  <a:extLst>
                    <a:ext uri="{FF2B5EF4-FFF2-40B4-BE49-F238E27FC236}">
                      <a16:creationId xmlns:a16="http://schemas.microsoft.com/office/drawing/2014/main" id="{951FA50D-D3D6-42E3-8AD7-BEAC3FCDBEC1}"/>
                    </a:ext>
                  </a:extLst>
                </p:cNvPr>
                <p:cNvSpPr/>
                <p:nvPr/>
              </p:nvSpPr>
              <p:spPr>
                <a:xfrm>
                  <a:off x="3625081" y="2617343"/>
                  <a:ext cx="1880023" cy="846307"/>
                </a:xfrm>
                <a:custGeom>
                  <a:avLst/>
                  <a:gdLst>
                    <a:gd name="connsiteX0" fmla="*/ 0 w 1857983"/>
                    <a:gd name="connsiteY0" fmla="*/ 476655 h 885217"/>
                    <a:gd name="connsiteX1" fmla="*/ 700392 w 1857983"/>
                    <a:gd name="connsiteY1" fmla="*/ 0 h 885217"/>
                    <a:gd name="connsiteX2" fmla="*/ 1857983 w 1857983"/>
                    <a:gd name="connsiteY2" fmla="*/ 418289 h 885217"/>
                    <a:gd name="connsiteX3" fmla="*/ 982494 w 1857983"/>
                    <a:gd name="connsiteY3" fmla="*/ 885217 h 885217"/>
                    <a:gd name="connsiteX4" fmla="*/ 0 w 1857983"/>
                    <a:gd name="connsiteY4" fmla="*/ 476655 h 885217"/>
                    <a:gd name="connsiteX0" fmla="*/ 0 w 1887166"/>
                    <a:gd name="connsiteY0" fmla="*/ 476655 h 885217"/>
                    <a:gd name="connsiteX1" fmla="*/ 700392 w 1887166"/>
                    <a:gd name="connsiteY1" fmla="*/ 0 h 885217"/>
                    <a:gd name="connsiteX2" fmla="*/ 1887166 w 1887166"/>
                    <a:gd name="connsiteY2" fmla="*/ 398834 h 885217"/>
                    <a:gd name="connsiteX3" fmla="*/ 982494 w 1887166"/>
                    <a:gd name="connsiteY3" fmla="*/ 885217 h 885217"/>
                    <a:gd name="connsiteX4" fmla="*/ 0 w 1887166"/>
                    <a:gd name="connsiteY4" fmla="*/ 476655 h 885217"/>
                    <a:gd name="connsiteX0" fmla="*/ 0 w 1887166"/>
                    <a:gd name="connsiteY0" fmla="*/ 437745 h 846307"/>
                    <a:gd name="connsiteX1" fmla="*/ 710119 w 1887166"/>
                    <a:gd name="connsiteY1" fmla="*/ 0 h 846307"/>
                    <a:gd name="connsiteX2" fmla="*/ 1887166 w 1887166"/>
                    <a:gd name="connsiteY2" fmla="*/ 359924 h 846307"/>
                    <a:gd name="connsiteX3" fmla="*/ 982494 w 1887166"/>
                    <a:gd name="connsiteY3" fmla="*/ 846307 h 846307"/>
                    <a:gd name="connsiteX4" fmla="*/ 0 w 1887166"/>
                    <a:gd name="connsiteY4" fmla="*/ 437745 h 846307"/>
                    <a:gd name="connsiteX0" fmla="*/ 0 w 1899073"/>
                    <a:gd name="connsiteY0" fmla="*/ 435364 h 846307"/>
                    <a:gd name="connsiteX1" fmla="*/ 722026 w 1899073"/>
                    <a:gd name="connsiteY1" fmla="*/ 0 h 846307"/>
                    <a:gd name="connsiteX2" fmla="*/ 1899073 w 1899073"/>
                    <a:gd name="connsiteY2" fmla="*/ 359924 h 846307"/>
                    <a:gd name="connsiteX3" fmla="*/ 994401 w 1899073"/>
                    <a:gd name="connsiteY3" fmla="*/ 846307 h 846307"/>
                    <a:gd name="connsiteX4" fmla="*/ 0 w 1899073"/>
                    <a:gd name="connsiteY4" fmla="*/ 435364 h 846307"/>
                    <a:gd name="connsiteX0" fmla="*/ 0 w 1899073"/>
                    <a:gd name="connsiteY0" fmla="*/ 435364 h 846307"/>
                    <a:gd name="connsiteX1" fmla="*/ 722026 w 1899073"/>
                    <a:gd name="connsiteY1" fmla="*/ 0 h 846307"/>
                    <a:gd name="connsiteX2" fmla="*/ 1899073 w 1899073"/>
                    <a:gd name="connsiteY2" fmla="*/ 359924 h 846307"/>
                    <a:gd name="connsiteX3" fmla="*/ 1006307 w 1899073"/>
                    <a:gd name="connsiteY3" fmla="*/ 846307 h 846307"/>
                    <a:gd name="connsiteX4" fmla="*/ 0 w 1899073"/>
                    <a:gd name="connsiteY4" fmla="*/ 435364 h 846307"/>
                    <a:gd name="connsiteX0" fmla="*/ 0 w 1880023"/>
                    <a:gd name="connsiteY0" fmla="*/ 435364 h 846307"/>
                    <a:gd name="connsiteX1" fmla="*/ 722026 w 1880023"/>
                    <a:gd name="connsiteY1" fmla="*/ 0 h 846307"/>
                    <a:gd name="connsiteX2" fmla="*/ 1880023 w 1880023"/>
                    <a:gd name="connsiteY2" fmla="*/ 352781 h 846307"/>
                    <a:gd name="connsiteX3" fmla="*/ 1006307 w 1880023"/>
                    <a:gd name="connsiteY3" fmla="*/ 846307 h 846307"/>
                    <a:gd name="connsiteX4" fmla="*/ 0 w 1880023"/>
                    <a:gd name="connsiteY4" fmla="*/ 435364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023" h="846307">
                      <a:moveTo>
                        <a:pt x="0" y="435364"/>
                      </a:moveTo>
                      <a:lnTo>
                        <a:pt x="722026" y="0"/>
                      </a:lnTo>
                      <a:lnTo>
                        <a:pt x="1880023" y="352781"/>
                      </a:lnTo>
                      <a:lnTo>
                        <a:pt x="1006307" y="846307"/>
                      </a:lnTo>
                      <a:lnTo>
                        <a:pt x="0" y="435364"/>
                      </a:lnTo>
                      <a:close/>
                    </a:path>
                  </a:pathLst>
                </a:custGeom>
                <a:grpFill/>
                <a:ln w="25400" cap="flat" cmpd="sng" algn="ctr">
                  <a:noFill/>
                  <a:prstDash val="solid"/>
                </a:ln>
                <a:effectLst/>
              </p:spPr>
              <p:txBody>
                <a:bodyPr anchor="ctr"/>
                <a:lstStyle/>
                <a:p>
                  <a:pPr algn="ctr">
                    <a:defRPr/>
                  </a:pPr>
                  <a:endParaRPr lang="en-US" kern="0" dirty="0">
                    <a:solidFill>
                      <a:prstClr val="white"/>
                    </a:solidFill>
                    <a:latin typeface="Arial"/>
                  </a:endParaRPr>
                </a:p>
              </p:txBody>
            </p:sp>
            <p:grpSp>
              <p:nvGrpSpPr>
                <p:cNvPr id="165" name="Group 164">
                  <a:extLst>
                    <a:ext uri="{FF2B5EF4-FFF2-40B4-BE49-F238E27FC236}">
                      <a16:creationId xmlns:a16="http://schemas.microsoft.com/office/drawing/2014/main" id="{AC6464C3-C02A-4062-8DB3-822964CB9FA3}"/>
                    </a:ext>
                  </a:extLst>
                </p:cNvPr>
                <p:cNvGrpSpPr/>
                <p:nvPr/>
              </p:nvGrpSpPr>
              <p:grpSpPr>
                <a:xfrm>
                  <a:off x="2279135" y="2968368"/>
                  <a:ext cx="4537075" cy="2728913"/>
                  <a:chOff x="7260654" y="2971800"/>
                  <a:chExt cx="4537075" cy="2728913"/>
                </a:xfrm>
                <a:grpFill/>
              </p:grpSpPr>
              <p:sp>
                <p:nvSpPr>
                  <p:cNvPr id="166" name="Freeform 6">
                    <a:extLst>
                      <a:ext uri="{FF2B5EF4-FFF2-40B4-BE49-F238E27FC236}">
                        <a16:creationId xmlns:a16="http://schemas.microsoft.com/office/drawing/2014/main" id="{1DB035D6-5277-45ED-942C-A50C0824E14D}"/>
                      </a:ext>
                    </a:extLst>
                  </p:cNvPr>
                  <p:cNvSpPr>
                    <a:spLocks/>
                  </p:cNvSpPr>
                  <p:nvPr/>
                </p:nvSpPr>
                <p:spPr bwMode="auto">
                  <a:xfrm>
                    <a:off x="7260654" y="3048000"/>
                    <a:ext cx="2457450" cy="2652713"/>
                  </a:xfrm>
                  <a:custGeom>
                    <a:avLst/>
                    <a:gdLst>
                      <a:gd name="T0" fmla="*/ 1486 w 1548"/>
                      <a:gd name="T1" fmla="*/ 262 h 1671"/>
                      <a:gd name="T2" fmla="*/ 852 w 1548"/>
                      <a:gd name="T3" fmla="*/ 0 h 1671"/>
                      <a:gd name="T4" fmla="*/ 0 w 1548"/>
                      <a:gd name="T5" fmla="*/ 1049 h 1671"/>
                      <a:gd name="T6" fmla="*/ 1542 w 1548"/>
                      <a:gd name="T7" fmla="*/ 1671 h 1671"/>
                      <a:gd name="T8" fmla="*/ 1548 w 1548"/>
                      <a:gd name="T9" fmla="*/ 1669 h 1671"/>
                      <a:gd name="T10" fmla="*/ 1486 w 1548"/>
                      <a:gd name="T11" fmla="*/ 260 h 1671"/>
                      <a:gd name="T12" fmla="*/ 1486 w 1548"/>
                      <a:gd name="T13" fmla="*/ 262 h 1671"/>
                    </a:gdLst>
                    <a:ahLst/>
                    <a:cxnLst>
                      <a:cxn ang="0">
                        <a:pos x="T0" y="T1"/>
                      </a:cxn>
                      <a:cxn ang="0">
                        <a:pos x="T2" y="T3"/>
                      </a:cxn>
                      <a:cxn ang="0">
                        <a:pos x="T4" y="T5"/>
                      </a:cxn>
                      <a:cxn ang="0">
                        <a:pos x="T6" y="T7"/>
                      </a:cxn>
                      <a:cxn ang="0">
                        <a:pos x="T8" y="T9"/>
                      </a:cxn>
                      <a:cxn ang="0">
                        <a:pos x="T10" y="T11"/>
                      </a:cxn>
                      <a:cxn ang="0">
                        <a:pos x="T12" y="T13"/>
                      </a:cxn>
                    </a:cxnLst>
                    <a:rect l="0" t="0" r="r" b="b"/>
                    <a:pathLst>
                      <a:path w="1548" h="1671">
                        <a:moveTo>
                          <a:pt x="1486" y="262"/>
                        </a:moveTo>
                        <a:lnTo>
                          <a:pt x="852" y="0"/>
                        </a:lnTo>
                        <a:lnTo>
                          <a:pt x="0" y="1049"/>
                        </a:lnTo>
                        <a:lnTo>
                          <a:pt x="1542" y="1671"/>
                        </a:lnTo>
                        <a:lnTo>
                          <a:pt x="1548" y="1669"/>
                        </a:lnTo>
                        <a:lnTo>
                          <a:pt x="1486" y="260"/>
                        </a:lnTo>
                        <a:lnTo>
                          <a:pt x="1486" y="262"/>
                        </a:lnTo>
                        <a:close/>
                      </a:path>
                    </a:pathLst>
                  </a:custGeom>
                  <a:grpFill/>
                  <a:ln w="6350" cap="flat" cmpd="sng" algn="ctr">
                    <a:noFill/>
                    <a:prstDash val="solid"/>
                  </a:ln>
                  <a:effectLst/>
                </p:spPr>
                <p:txBody>
                  <a:bodyPr anchor="ctr"/>
                  <a:lstStyle/>
                  <a:p>
                    <a:pPr algn="ctr">
                      <a:defRPr/>
                    </a:pPr>
                    <a:endParaRPr lang="en-US" kern="0" dirty="0">
                      <a:solidFill>
                        <a:prstClr val="white"/>
                      </a:solidFill>
                      <a:latin typeface="Arial"/>
                    </a:endParaRPr>
                  </a:p>
                </p:txBody>
              </p:sp>
              <p:sp>
                <p:nvSpPr>
                  <p:cNvPr id="167" name="Freeform 7">
                    <a:extLst>
                      <a:ext uri="{FF2B5EF4-FFF2-40B4-BE49-F238E27FC236}">
                        <a16:creationId xmlns:a16="http://schemas.microsoft.com/office/drawing/2014/main" id="{554B4BAE-1177-496C-A8C9-2FAFBF387D59}"/>
                      </a:ext>
                    </a:extLst>
                  </p:cNvPr>
                  <p:cNvSpPr>
                    <a:spLocks/>
                  </p:cNvSpPr>
                  <p:nvPr/>
                </p:nvSpPr>
                <p:spPr bwMode="auto">
                  <a:xfrm>
                    <a:off x="9619679" y="2971800"/>
                    <a:ext cx="2178050" cy="2725738"/>
                  </a:xfrm>
                  <a:custGeom>
                    <a:avLst/>
                    <a:gdLst>
                      <a:gd name="T0" fmla="*/ 542 w 1372"/>
                      <a:gd name="T1" fmla="*/ 0 h 1717"/>
                      <a:gd name="T2" fmla="*/ 0 w 1372"/>
                      <a:gd name="T3" fmla="*/ 308 h 1717"/>
                      <a:gd name="T4" fmla="*/ 62 w 1372"/>
                      <a:gd name="T5" fmla="*/ 1717 h 1717"/>
                      <a:gd name="T6" fmla="*/ 1372 w 1372"/>
                      <a:gd name="T7" fmla="*/ 969 h 1717"/>
                      <a:gd name="T8" fmla="*/ 542 w 1372"/>
                      <a:gd name="T9" fmla="*/ 0 h 1717"/>
                    </a:gdLst>
                    <a:ahLst/>
                    <a:cxnLst>
                      <a:cxn ang="0">
                        <a:pos x="T0" y="T1"/>
                      </a:cxn>
                      <a:cxn ang="0">
                        <a:pos x="T2" y="T3"/>
                      </a:cxn>
                      <a:cxn ang="0">
                        <a:pos x="T4" y="T5"/>
                      </a:cxn>
                      <a:cxn ang="0">
                        <a:pos x="T6" y="T7"/>
                      </a:cxn>
                      <a:cxn ang="0">
                        <a:pos x="T8" y="T9"/>
                      </a:cxn>
                    </a:cxnLst>
                    <a:rect l="0" t="0" r="r" b="b"/>
                    <a:pathLst>
                      <a:path w="1372" h="1717">
                        <a:moveTo>
                          <a:pt x="542" y="0"/>
                        </a:moveTo>
                        <a:lnTo>
                          <a:pt x="0" y="308"/>
                        </a:lnTo>
                        <a:lnTo>
                          <a:pt x="62" y="1717"/>
                        </a:lnTo>
                        <a:lnTo>
                          <a:pt x="1372" y="969"/>
                        </a:lnTo>
                        <a:lnTo>
                          <a:pt x="542" y="0"/>
                        </a:lnTo>
                        <a:close/>
                      </a:path>
                    </a:pathLst>
                  </a:custGeom>
                  <a:grpFill/>
                  <a:ln w="6350" cap="flat" cmpd="sng" algn="ctr">
                    <a:noFill/>
                    <a:prstDash val="solid"/>
                  </a:ln>
                  <a:effectLst/>
                </p:spPr>
                <p:txBody>
                  <a:bodyPr anchor="ctr"/>
                  <a:lstStyle/>
                  <a:p>
                    <a:pPr algn="ctr">
                      <a:defRPr/>
                    </a:pPr>
                    <a:endParaRPr lang="en-US" kern="0" dirty="0">
                      <a:solidFill>
                        <a:prstClr val="white"/>
                      </a:solidFill>
                      <a:latin typeface="Arial"/>
                    </a:endParaRPr>
                  </a:p>
                </p:txBody>
              </p:sp>
            </p:grpSp>
          </p:grpSp>
          <p:grpSp>
            <p:nvGrpSpPr>
              <p:cNvPr id="151" name="Group 150">
                <a:extLst>
                  <a:ext uri="{FF2B5EF4-FFF2-40B4-BE49-F238E27FC236}">
                    <a16:creationId xmlns:a16="http://schemas.microsoft.com/office/drawing/2014/main" id="{4EE8FC44-598C-4866-833E-1D94763E4D6B}"/>
                  </a:ext>
                </a:extLst>
              </p:cNvPr>
              <p:cNvGrpSpPr/>
              <p:nvPr/>
            </p:nvGrpSpPr>
            <p:grpSpPr>
              <a:xfrm>
                <a:off x="3653892" y="2371235"/>
                <a:ext cx="1866900" cy="1162828"/>
                <a:chOff x="3627666" y="2297665"/>
                <a:chExt cx="1866900" cy="1162828"/>
              </a:xfrm>
              <a:solidFill>
                <a:srgbClr val="00447C">
                  <a:lumMod val="20000"/>
                  <a:lumOff val="80000"/>
                </a:srgbClr>
              </a:solidFill>
            </p:grpSpPr>
            <p:grpSp>
              <p:nvGrpSpPr>
                <p:cNvPr id="160" name="Group 159">
                  <a:extLst>
                    <a:ext uri="{FF2B5EF4-FFF2-40B4-BE49-F238E27FC236}">
                      <a16:creationId xmlns:a16="http://schemas.microsoft.com/office/drawing/2014/main" id="{DE589A2B-C42E-4CD5-9739-189978F726BA}"/>
                    </a:ext>
                  </a:extLst>
                </p:cNvPr>
                <p:cNvGrpSpPr/>
                <p:nvPr/>
              </p:nvGrpSpPr>
              <p:grpSpPr>
                <a:xfrm>
                  <a:off x="3627666" y="2447668"/>
                  <a:ext cx="1866900" cy="1012825"/>
                  <a:chOff x="8613204" y="2451100"/>
                  <a:chExt cx="1866900" cy="1012825"/>
                </a:xfrm>
                <a:grpFill/>
              </p:grpSpPr>
              <p:sp>
                <p:nvSpPr>
                  <p:cNvPr id="162" name="Freeform 8">
                    <a:extLst>
                      <a:ext uri="{FF2B5EF4-FFF2-40B4-BE49-F238E27FC236}">
                        <a16:creationId xmlns:a16="http://schemas.microsoft.com/office/drawing/2014/main" id="{8F030A46-10EE-4064-9769-AAF1910BE4B7}"/>
                      </a:ext>
                    </a:extLst>
                  </p:cNvPr>
                  <p:cNvSpPr>
                    <a:spLocks/>
                  </p:cNvSpPr>
                  <p:nvPr/>
                </p:nvSpPr>
                <p:spPr bwMode="auto">
                  <a:xfrm>
                    <a:off x="9587929" y="2451100"/>
                    <a:ext cx="892175" cy="1009650"/>
                  </a:xfrm>
                  <a:custGeom>
                    <a:avLst/>
                    <a:gdLst>
                      <a:gd name="T0" fmla="*/ 0 w 562"/>
                      <a:gd name="T1" fmla="*/ 152 h 636"/>
                      <a:gd name="T2" fmla="*/ 20 w 562"/>
                      <a:gd name="T3" fmla="*/ 636 h 636"/>
                      <a:gd name="T4" fmla="*/ 562 w 562"/>
                      <a:gd name="T5" fmla="*/ 328 h 636"/>
                      <a:gd name="T6" fmla="*/ 282 w 562"/>
                      <a:gd name="T7" fmla="*/ 0 h 636"/>
                      <a:gd name="T8" fmla="*/ 8 w 562"/>
                      <a:gd name="T9" fmla="*/ 154 h 636"/>
                      <a:gd name="T10" fmla="*/ 0 w 562"/>
                      <a:gd name="T11" fmla="*/ 152 h 636"/>
                    </a:gdLst>
                    <a:ahLst/>
                    <a:cxnLst>
                      <a:cxn ang="0">
                        <a:pos x="T0" y="T1"/>
                      </a:cxn>
                      <a:cxn ang="0">
                        <a:pos x="T2" y="T3"/>
                      </a:cxn>
                      <a:cxn ang="0">
                        <a:pos x="T4" y="T5"/>
                      </a:cxn>
                      <a:cxn ang="0">
                        <a:pos x="T6" y="T7"/>
                      </a:cxn>
                      <a:cxn ang="0">
                        <a:pos x="T8" y="T9"/>
                      </a:cxn>
                      <a:cxn ang="0">
                        <a:pos x="T10" y="T11"/>
                      </a:cxn>
                    </a:cxnLst>
                    <a:rect l="0" t="0" r="r" b="b"/>
                    <a:pathLst>
                      <a:path w="562" h="636">
                        <a:moveTo>
                          <a:pt x="0" y="152"/>
                        </a:moveTo>
                        <a:lnTo>
                          <a:pt x="20" y="636"/>
                        </a:lnTo>
                        <a:lnTo>
                          <a:pt x="562" y="328"/>
                        </a:lnTo>
                        <a:lnTo>
                          <a:pt x="282" y="0"/>
                        </a:lnTo>
                        <a:lnTo>
                          <a:pt x="8" y="154"/>
                        </a:lnTo>
                        <a:lnTo>
                          <a:pt x="0" y="152"/>
                        </a:lnTo>
                        <a:close/>
                      </a:path>
                    </a:pathLst>
                  </a:custGeom>
                  <a:grpFill/>
                  <a:ln w="6350" cap="flat" cmpd="sng" algn="ctr">
                    <a:noFill/>
                    <a:prstDash val="solid"/>
                  </a:ln>
                  <a:effectLst/>
                </p:spPr>
                <p:txBody>
                  <a:bodyPr anchor="ctr"/>
                  <a:lstStyle/>
                  <a:p>
                    <a:pPr algn="ctr">
                      <a:defRPr/>
                    </a:pPr>
                    <a:endParaRPr lang="en-US" kern="0" dirty="0">
                      <a:solidFill>
                        <a:prstClr val="white"/>
                      </a:solidFill>
                      <a:latin typeface="Arial"/>
                    </a:endParaRPr>
                  </a:p>
                </p:txBody>
              </p:sp>
              <p:sp>
                <p:nvSpPr>
                  <p:cNvPr id="163" name="Freeform 9">
                    <a:extLst>
                      <a:ext uri="{FF2B5EF4-FFF2-40B4-BE49-F238E27FC236}">
                        <a16:creationId xmlns:a16="http://schemas.microsoft.com/office/drawing/2014/main" id="{1666E708-9CFF-4390-9788-6615A5BD8DC2}"/>
                      </a:ext>
                    </a:extLst>
                  </p:cNvPr>
                  <p:cNvSpPr>
                    <a:spLocks/>
                  </p:cNvSpPr>
                  <p:nvPr/>
                </p:nvSpPr>
                <p:spPr bwMode="auto">
                  <a:xfrm>
                    <a:off x="8613204" y="2479675"/>
                    <a:ext cx="1006475" cy="984250"/>
                  </a:xfrm>
                  <a:custGeom>
                    <a:avLst/>
                    <a:gdLst>
                      <a:gd name="T0" fmla="*/ 634 w 634"/>
                      <a:gd name="T1" fmla="*/ 618 h 620"/>
                      <a:gd name="T2" fmla="*/ 614 w 634"/>
                      <a:gd name="T3" fmla="*/ 134 h 620"/>
                      <a:gd name="T4" fmla="*/ 292 w 634"/>
                      <a:gd name="T5" fmla="*/ 0 h 620"/>
                      <a:gd name="T6" fmla="*/ 0 w 634"/>
                      <a:gd name="T7" fmla="*/ 358 h 620"/>
                      <a:gd name="T8" fmla="*/ 634 w 634"/>
                      <a:gd name="T9" fmla="*/ 620 h 620"/>
                      <a:gd name="T10" fmla="*/ 634 w 634"/>
                      <a:gd name="T11" fmla="*/ 618 h 620"/>
                    </a:gdLst>
                    <a:ahLst/>
                    <a:cxnLst>
                      <a:cxn ang="0">
                        <a:pos x="T0" y="T1"/>
                      </a:cxn>
                      <a:cxn ang="0">
                        <a:pos x="T2" y="T3"/>
                      </a:cxn>
                      <a:cxn ang="0">
                        <a:pos x="T4" y="T5"/>
                      </a:cxn>
                      <a:cxn ang="0">
                        <a:pos x="T6" y="T7"/>
                      </a:cxn>
                      <a:cxn ang="0">
                        <a:pos x="T8" y="T9"/>
                      </a:cxn>
                      <a:cxn ang="0">
                        <a:pos x="T10" y="T11"/>
                      </a:cxn>
                    </a:cxnLst>
                    <a:rect l="0" t="0" r="r" b="b"/>
                    <a:pathLst>
                      <a:path w="634" h="620">
                        <a:moveTo>
                          <a:pt x="634" y="618"/>
                        </a:moveTo>
                        <a:lnTo>
                          <a:pt x="614" y="134"/>
                        </a:lnTo>
                        <a:lnTo>
                          <a:pt x="292" y="0"/>
                        </a:lnTo>
                        <a:lnTo>
                          <a:pt x="0" y="358"/>
                        </a:lnTo>
                        <a:lnTo>
                          <a:pt x="634" y="620"/>
                        </a:lnTo>
                        <a:lnTo>
                          <a:pt x="634" y="618"/>
                        </a:lnTo>
                        <a:close/>
                      </a:path>
                    </a:pathLst>
                  </a:custGeom>
                  <a:grpFill/>
                  <a:ln w="6350" cap="flat" cmpd="sng" algn="ctr">
                    <a:noFill/>
                    <a:prstDash val="solid"/>
                  </a:ln>
                  <a:effectLst/>
                </p:spPr>
                <p:txBody>
                  <a:bodyPr anchor="ctr"/>
                  <a:lstStyle/>
                  <a:p>
                    <a:pPr algn="ctr">
                      <a:defRPr/>
                    </a:pPr>
                    <a:endParaRPr lang="en-US" kern="0" dirty="0">
                      <a:solidFill>
                        <a:prstClr val="white"/>
                      </a:solidFill>
                      <a:latin typeface="Arial"/>
                    </a:endParaRPr>
                  </a:p>
                </p:txBody>
              </p:sp>
            </p:grpSp>
            <p:sp>
              <p:nvSpPr>
                <p:cNvPr id="161" name="Freeform 160">
                  <a:extLst>
                    <a:ext uri="{FF2B5EF4-FFF2-40B4-BE49-F238E27FC236}">
                      <a16:creationId xmlns:a16="http://schemas.microsoft.com/office/drawing/2014/main" id="{F10DE160-1614-4F28-87C8-9ADD3086EE8E}"/>
                    </a:ext>
                  </a:extLst>
                </p:cNvPr>
                <p:cNvSpPr/>
                <p:nvPr/>
              </p:nvSpPr>
              <p:spPr>
                <a:xfrm>
                  <a:off x="4080039" y="2297665"/>
                  <a:ext cx="972359" cy="398834"/>
                </a:xfrm>
                <a:custGeom>
                  <a:avLst/>
                  <a:gdLst>
                    <a:gd name="connsiteX0" fmla="*/ 0 w 953310"/>
                    <a:gd name="connsiteY0" fmla="*/ 165370 h 398834"/>
                    <a:gd name="connsiteX1" fmla="*/ 447472 w 953310"/>
                    <a:gd name="connsiteY1" fmla="*/ 0 h 398834"/>
                    <a:gd name="connsiteX2" fmla="*/ 953310 w 953310"/>
                    <a:gd name="connsiteY2" fmla="*/ 145915 h 398834"/>
                    <a:gd name="connsiteX3" fmla="*/ 505838 w 953310"/>
                    <a:gd name="connsiteY3" fmla="*/ 398834 h 398834"/>
                    <a:gd name="connsiteX4" fmla="*/ 0 w 953310"/>
                    <a:gd name="connsiteY4" fmla="*/ 165370 h 398834"/>
                    <a:gd name="connsiteX0" fmla="*/ 0 w 953310"/>
                    <a:gd name="connsiteY0" fmla="*/ 194553 h 398834"/>
                    <a:gd name="connsiteX1" fmla="*/ 447472 w 953310"/>
                    <a:gd name="connsiteY1" fmla="*/ 0 h 398834"/>
                    <a:gd name="connsiteX2" fmla="*/ 953310 w 953310"/>
                    <a:gd name="connsiteY2" fmla="*/ 145915 h 398834"/>
                    <a:gd name="connsiteX3" fmla="*/ 505838 w 953310"/>
                    <a:gd name="connsiteY3" fmla="*/ 398834 h 398834"/>
                    <a:gd name="connsiteX4" fmla="*/ 0 w 953310"/>
                    <a:gd name="connsiteY4" fmla="*/ 194553 h 398834"/>
                    <a:gd name="connsiteX0" fmla="*/ 0 w 977122"/>
                    <a:gd name="connsiteY0" fmla="*/ 189791 h 398834"/>
                    <a:gd name="connsiteX1" fmla="*/ 471284 w 977122"/>
                    <a:gd name="connsiteY1" fmla="*/ 0 h 398834"/>
                    <a:gd name="connsiteX2" fmla="*/ 977122 w 977122"/>
                    <a:gd name="connsiteY2" fmla="*/ 145915 h 398834"/>
                    <a:gd name="connsiteX3" fmla="*/ 529650 w 977122"/>
                    <a:gd name="connsiteY3" fmla="*/ 398834 h 398834"/>
                    <a:gd name="connsiteX4" fmla="*/ 0 w 977122"/>
                    <a:gd name="connsiteY4" fmla="*/ 189791 h 398834"/>
                    <a:gd name="connsiteX0" fmla="*/ 0 w 972359"/>
                    <a:gd name="connsiteY0" fmla="*/ 189791 h 398834"/>
                    <a:gd name="connsiteX1" fmla="*/ 471284 w 972359"/>
                    <a:gd name="connsiteY1" fmla="*/ 0 h 398834"/>
                    <a:gd name="connsiteX2" fmla="*/ 972359 w 972359"/>
                    <a:gd name="connsiteY2" fmla="*/ 150677 h 398834"/>
                    <a:gd name="connsiteX3" fmla="*/ 529650 w 972359"/>
                    <a:gd name="connsiteY3" fmla="*/ 398834 h 398834"/>
                    <a:gd name="connsiteX4" fmla="*/ 0 w 972359"/>
                    <a:gd name="connsiteY4" fmla="*/ 189791 h 39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359" h="398834">
                      <a:moveTo>
                        <a:pt x="0" y="189791"/>
                      </a:moveTo>
                      <a:lnTo>
                        <a:pt x="471284" y="0"/>
                      </a:lnTo>
                      <a:lnTo>
                        <a:pt x="972359" y="150677"/>
                      </a:lnTo>
                      <a:lnTo>
                        <a:pt x="529650" y="398834"/>
                      </a:lnTo>
                      <a:lnTo>
                        <a:pt x="0" y="189791"/>
                      </a:lnTo>
                      <a:close/>
                    </a:path>
                  </a:pathLst>
                </a:custGeom>
                <a:grpFill/>
                <a:ln w="25400" cap="flat" cmpd="sng" algn="ctr">
                  <a:noFill/>
                  <a:prstDash val="solid"/>
                </a:ln>
                <a:effectLst/>
              </p:spPr>
              <p:txBody>
                <a:bodyPr anchor="ctr"/>
                <a:lstStyle/>
                <a:p>
                  <a:pPr algn="ctr">
                    <a:defRPr/>
                  </a:pPr>
                  <a:endParaRPr lang="en-US" kern="0" dirty="0">
                    <a:solidFill>
                      <a:prstClr val="white"/>
                    </a:solidFill>
                    <a:latin typeface="Arial"/>
                  </a:endParaRPr>
                </a:p>
              </p:txBody>
            </p:sp>
          </p:grpSp>
          <p:grpSp>
            <p:nvGrpSpPr>
              <p:cNvPr id="37908" name="Group 151">
                <a:extLst>
                  <a:ext uri="{FF2B5EF4-FFF2-40B4-BE49-F238E27FC236}">
                    <a16:creationId xmlns:a16="http://schemas.microsoft.com/office/drawing/2014/main" id="{64945393-1FBF-4C75-A337-5D88D98B6504}"/>
                  </a:ext>
                </a:extLst>
              </p:cNvPr>
              <p:cNvGrpSpPr>
                <a:grpSpLocks/>
              </p:cNvGrpSpPr>
              <p:nvPr/>
            </p:nvGrpSpPr>
            <p:grpSpPr bwMode="auto">
              <a:xfrm>
                <a:off x="4115779" y="2111921"/>
                <a:ext cx="958850" cy="653792"/>
                <a:chOff x="4090981" y="2038351"/>
                <a:chExt cx="958850" cy="653792"/>
              </a:xfrm>
            </p:grpSpPr>
            <p:sp>
              <p:nvSpPr>
                <p:cNvPr id="156" name="Freeform 155">
                  <a:extLst>
                    <a:ext uri="{FF2B5EF4-FFF2-40B4-BE49-F238E27FC236}">
                      <a16:creationId xmlns:a16="http://schemas.microsoft.com/office/drawing/2014/main" id="{634DF00D-8A33-4222-9F33-563589408119}"/>
                    </a:ext>
                  </a:extLst>
                </p:cNvPr>
                <p:cNvSpPr/>
                <p:nvPr/>
              </p:nvSpPr>
              <p:spPr>
                <a:xfrm>
                  <a:off x="4366313" y="2016903"/>
                  <a:ext cx="411066" cy="207904"/>
                </a:xfrm>
                <a:custGeom>
                  <a:avLst/>
                  <a:gdLst>
                    <a:gd name="connsiteX0" fmla="*/ 0 w 395288"/>
                    <a:gd name="connsiteY0" fmla="*/ 109537 h 200025"/>
                    <a:gd name="connsiteX1" fmla="*/ 195263 w 395288"/>
                    <a:gd name="connsiteY1" fmla="*/ 0 h 200025"/>
                    <a:gd name="connsiteX2" fmla="*/ 395288 w 395288"/>
                    <a:gd name="connsiteY2" fmla="*/ 85725 h 200025"/>
                    <a:gd name="connsiteX3" fmla="*/ 195263 w 395288"/>
                    <a:gd name="connsiteY3" fmla="*/ 200025 h 200025"/>
                    <a:gd name="connsiteX4" fmla="*/ 0 w 395288"/>
                    <a:gd name="connsiteY4" fmla="*/ 109537 h 200025"/>
                    <a:gd name="connsiteX0" fmla="*/ 0 w 414338"/>
                    <a:gd name="connsiteY0" fmla="*/ 109537 h 200025"/>
                    <a:gd name="connsiteX1" fmla="*/ 214313 w 414338"/>
                    <a:gd name="connsiteY1" fmla="*/ 0 h 200025"/>
                    <a:gd name="connsiteX2" fmla="*/ 414338 w 414338"/>
                    <a:gd name="connsiteY2" fmla="*/ 85725 h 200025"/>
                    <a:gd name="connsiteX3" fmla="*/ 214313 w 414338"/>
                    <a:gd name="connsiteY3" fmla="*/ 200025 h 200025"/>
                    <a:gd name="connsiteX4" fmla="*/ 0 w 414338"/>
                    <a:gd name="connsiteY4" fmla="*/ 109537 h 200025"/>
                    <a:gd name="connsiteX0" fmla="*/ 0 w 428625"/>
                    <a:gd name="connsiteY0" fmla="*/ 109537 h 200025"/>
                    <a:gd name="connsiteX1" fmla="*/ 214313 w 428625"/>
                    <a:gd name="connsiteY1" fmla="*/ 0 h 200025"/>
                    <a:gd name="connsiteX2" fmla="*/ 428625 w 428625"/>
                    <a:gd name="connsiteY2" fmla="*/ 85725 h 200025"/>
                    <a:gd name="connsiteX3" fmla="*/ 214313 w 428625"/>
                    <a:gd name="connsiteY3" fmla="*/ 200025 h 200025"/>
                    <a:gd name="connsiteX4" fmla="*/ 0 w 428625"/>
                    <a:gd name="connsiteY4" fmla="*/ 109537 h 200025"/>
                    <a:gd name="connsiteX0" fmla="*/ 0 w 409575"/>
                    <a:gd name="connsiteY0" fmla="*/ 100012 h 200025"/>
                    <a:gd name="connsiteX1" fmla="*/ 195263 w 409575"/>
                    <a:gd name="connsiteY1" fmla="*/ 0 h 200025"/>
                    <a:gd name="connsiteX2" fmla="*/ 409575 w 409575"/>
                    <a:gd name="connsiteY2" fmla="*/ 85725 h 200025"/>
                    <a:gd name="connsiteX3" fmla="*/ 195263 w 409575"/>
                    <a:gd name="connsiteY3" fmla="*/ 200025 h 200025"/>
                    <a:gd name="connsiteX4" fmla="*/ 0 w 409575"/>
                    <a:gd name="connsiteY4" fmla="*/ 100012 h 200025"/>
                    <a:gd name="connsiteX0" fmla="*/ 0 w 409575"/>
                    <a:gd name="connsiteY0" fmla="*/ 100012 h 200025"/>
                    <a:gd name="connsiteX1" fmla="*/ 195263 w 409575"/>
                    <a:gd name="connsiteY1" fmla="*/ 0 h 200025"/>
                    <a:gd name="connsiteX2" fmla="*/ 409575 w 409575"/>
                    <a:gd name="connsiteY2" fmla="*/ 85725 h 200025"/>
                    <a:gd name="connsiteX3" fmla="*/ 216694 w 409575"/>
                    <a:gd name="connsiteY3" fmla="*/ 200025 h 200025"/>
                    <a:gd name="connsiteX4" fmla="*/ 0 w 409575"/>
                    <a:gd name="connsiteY4" fmla="*/ 100012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200025">
                      <a:moveTo>
                        <a:pt x="0" y="100012"/>
                      </a:moveTo>
                      <a:lnTo>
                        <a:pt x="195263" y="0"/>
                      </a:lnTo>
                      <a:lnTo>
                        <a:pt x="409575" y="85725"/>
                      </a:lnTo>
                      <a:lnTo>
                        <a:pt x="216694" y="200025"/>
                      </a:lnTo>
                      <a:lnTo>
                        <a:pt x="0" y="100012"/>
                      </a:lnTo>
                      <a:close/>
                    </a:path>
                  </a:pathLst>
                </a:custGeom>
                <a:solidFill>
                  <a:sysClr val="windowText" lastClr="000000">
                    <a:lumMod val="75000"/>
                    <a:lumOff val="25000"/>
                  </a:sysClr>
                </a:solidFill>
                <a:ln w="25400" cap="flat" cmpd="sng" algn="ctr">
                  <a:noFill/>
                  <a:prstDash val="solid"/>
                </a:ln>
                <a:effectLst/>
              </p:spPr>
              <p:txBody>
                <a:bodyPr anchor="ctr"/>
                <a:lstStyle/>
                <a:p>
                  <a:pPr algn="ctr">
                    <a:defRPr/>
                  </a:pPr>
                  <a:endParaRPr lang="en-US" kern="0" dirty="0">
                    <a:solidFill>
                      <a:prstClr val="white"/>
                    </a:solidFill>
                    <a:latin typeface="Arial"/>
                  </a:endParaRPr>
                </a:p>
              </p:txBody>
            </p:sp>
            <p:grpSp>
              <p:nvGrpSpPr>
                <p:cNvPr id="37913" name="Group 156">
                  <a:extLst>
                    <a:ext uri="{FF2B5EF4-FFF2-40B4-BE49-F238E27FC236}">
                      <a16:creationId xmlns:a16="http://schemas.microsoft.com/office/drawing/2014/main" id="{494318A9-B3C8-442F-B9B7-22D4C5D40A20}"/>
                    </a:ext>
                  </a:extLst>
                </p:cNvPr>
                <p:cNvGrpSpPr>
                  <a:grpSpLocks/>
                </p:cNvGrpSpPr>
                <p:nvPr/>
              </p:nvGrpSpPr>
              <p:grpSpPr bwMode="auto">
                <a:xfrm>
                  <a:off x="4090981" y="2120643"/>
                  <a:ext cx="958850" cy="571500"/>
                  <a:chOff x="9076754" y="2124075"/>
                  <a:chExt cx="958850" cy="571500"/>
                </a:xfrm>
              </p:grpSpPr>
              <p:sp>
                <p:nvSpPr>
                  <p:cNvPr id="158" name="Freeform 11">
                    <a:extLst>
                      <a:ext uri="{FF2B5EF4-FFF2-40B4-BE49-F238E27FC236}">
                        <a16:creationId xmlns:a16="http://schemas.microsoft.com/office/drawing/2014/main" id="{6C653819-BEAC-4893-A9DC-FCEDB503D8BE}"/>
                      </a:ext>
                    </a:extLst>
                  </p:cNvPr>
                  <p:cNvSpPr>
                    <a:spLocks/>
                  </p:cNvSpPr>
                  <p:nvPr/>
                </p:nvSpPr>
                <p:spPr bwMode="auto">
                  <a:xfrm>
                    <a:off x="9569522" y="2123494"/>
                    <a:ext cx="466616" cy="571339"/>
                  </a:xfrm>
                  <a:custGeom>
                    <a:avLst/>
                    <a:gdLst>
                      <a:gd name="T0" fmla="*/ 0 w 294"/>
                      <a:gd name="T1" fmla="*/ 66 h 360"/>
                      <a:gd name="T2" fmla="*/ 12 w 294"/>
                      <a:gd name="T3" fmla="*/ 358 h 360"/>
                      <a:gd name="T4" fmla="*/ 20 w 294"/>
                      <a:gd name="T5" fmla="*/ 360 h 360"/>
                      <a:gd name="T6" fmla="*/ 294 w 294"/>
                      <a:gd name="T7" fmla="*/ 206 h 360"/>
                      <a:gd name="T8" fmla="*/ 274 w 294"/>
                      <a:gd name="T9" fmla="*/ 180 h 360"/>
                      <a:gd name="T10" fmla="*/ 120 w 294"/>
                      <a:gd name="T11" fmla="*/ 0 h 360"/>
                      <a:gd name="T12" fmla="*/ 2 w 294"/>
                      <a:gd name="T13" fmla="*/ 66 h 360"/>
                      <a:gd name="T14" fmla="*/ 0 w 294"/>
                      <a:gd name="T15" fmla="*/ 66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 h="360">
                        <a:moveTo>
                          <a:pt x="0" y="66"/>
                        </a:moveTo>
                        <a:lnTo>
                          <a:pt x="12" y="358"/>
                        </a:lnTo>
                        <a:lnTo>
                          <a:pt x="20" y="360"/>
                        </a:lnTo>
                        <a:lnTo>
                          <a:pt x="294" y="206"/>
                        </a:lnTo>
                        <a:lnTo>
                          <a:pt x="274" y="180"/>
                        </a:lnTo>
                        <a:lnTo>
                          <a:pt x="120" y="0"/>
                        </a:lnTo>
                        <a:lnTo>
                          <a:pt x="2" y="66"/>
                        </a:lnTo>
                        <a:lnTo>
                          <a:pt x="0" y="66"/>
                        </a:lnTo>
                        <a:close/>
                      </a:path>
                    </a:pathLst>
                  </a:custGeom>
                  <a:solidFill>
                    <a:srgbClr val="B0B7BC">
                      <a:lumMod val="75000"/>
                    </a:srgbClr>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sp>
                <p:nvSpPr>
                  <p:cNvPr id="159" name="Freeform 12">
                    <a:extLst>
                      <a:ext uri="{FF2B5EF4-FFF2-40B4-BE49-F238E27FC236}">
                        <a16:creationId xmlns:a16="http://schemas.microsoft.com/office/drawing/2014/main" id="{BFCF9E16-C624-407E-A495-DCF8D570DA6E}"/>
                      </a:ext>
                    </a:extLst>
                  </p:cNvPr>
                  <p:cNvSpPr>
                    <a:spLocks/>
                  </p:cNvSpPr>
                  <p:nvPr/>
                </p:nvSpPr>
                <p:spPr bwMode="auto">
                  <a:xfrm>
                    <a:off x="9055292" y="2136191"/>
                    <a:ext cx="533275" cy="555469"/>
                  </a:xfrm>
                  <a:custGeom>
                    <a:avLst/>
                    <a:gdLst>
                      <a:gd name="T0" fmla="*/ 310 w 322"/>
                      <a:gd name="T1" fmla="*/ 58 h 350"/>
                      <a:gd name="T2" fmla="*/ 174 w 322"/>
                      <a:gd name="T3" fmla="*/ 0 h 350"/>
                      <a:gd name="T4" fmla="*/ 6 w 322"/>
                      <a:gd name="T5" fmla="*/ 210 h 350"/>
                      <a:gd name="T6" fmla="*/ 0 w 322"/>
                      <a:gd name="T7" fmla="*/ 216 h 350"/>
                      <a:gd name="T8" fmla="*/ 322 w 322"/>
                      <a:gd name="T9" fmla="*/ 350 h 350"/>
                      <a:gd name="T10" fmla="*/ 310 w 322"/>
                      <a:gd name="T11" fmla="*/ 58 h 350"/>
                    </a:gdLst>
                    <a:ahLst/>
                    <a:cxnLst>
                      <a:cxn ang="0">
                        <a:pos x="T0" y="T1"/>
                      </a:cxn>
                      <a:cxn ang="0">
                        <a:pos x="T2" y="T3"/>
                      </a:cxn>
                      <a:cxn ang="0">
                        <a:pos x="T4" y="T5"/>
                      </a:cxn>
                      <a:cxn ang="0">
                        <a:pos x="T6" y="T7"/>
                      </a:cxn>
                      <a:cxn ang="0">
                        <a:pos x="T8" y="T9"/>
                      </a:cxn>
                      <a:cxn ang="0">
                        <a:pos x="T10" y="T11"/>
                      </a:cxn>
                    </a:cxnLst>
                    <a:rect l="0" t="0" r="r" b="b"/>
                    <a:pathLst>
                      <a:path w="322" h="350">
                        <a:moveTo>
                          <a:pt x="310" y="58"/>
                        </a:moveTo>
                        <a:lnTo>
                          <a:pt x="174" y="0"/>
                        </a:lnTo>
                        <a:lnTo>
                          <a:pt x="6" y="210"/>
                        </a:lnTo>
                        <a:lnTo>
                          <a:pt x="0" y="216"/>
                        </a:lnTo>
                        <a:lnTo>
                          <a:pt x="322" y="350"/>
                        </a:lnTo>
                        <a:lnTo>
                          <a:pt x="310" y="58"/>
                        </a:lnTo>
                        <a:close/>
                      </a:path>
                    </a:pathLst>
                  </a:custGeom>
                  <a:solidFill>
                    <a:srgbClr val="B0B7BC">
                      <a:lumMod val="50000"/>
                    </a:srgbClr>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grpSp>
          </p:grpSp>
          <p:grpSp>
            <p:nvGrpSpPr>
              <p:cNvPr id="37909" name="Group 152">
                <a:extLst>
                  <a:ext uri="{FF2B5EF4-FFF2-40B4-BE49-F238E27FC236}">
                    <a16:creationId xmlns:a16="http://schemas.microsoft.com/office/drawing/2014/main" id="{C12D10FE-4FFD-4D7F-855E-F866775A6B97}"/>
                  </a:ext>
                </a:extLst>
              </p:cNvPr>
              <p:cNvGrpSpPr>
                <a:grpSpLocks/>
              </p:cNvGrpSpPr>
              <p:nvPr/>
            </p:nvGrpSpPr>
            <p:grpSpPr bwMode="auto">
              <a:xfrm>
                <a:off x="4397623" y="1959263"/>
                <a:ext cx="406400" cy="339725"/>
                <a:chOff x="9352979" y="1889125"/>
                <a:chExt cx="406400" cy="339725"/>
              </a:xfrm>
            </p:grpSpPr>
            <p:sp>
              <p:nvSpPr>
                <p:cNvPr id="154" name="Freeform 13">
                  <a:extLst>
                    <a:ext uri="{FF2B5EF4-FFF2-40B4-BE49-F238E27FC236}">
                      <a16:creationId xmlns:a16="http://schemas.microsoft.com/office/drawing/2014/main" id="{AADB1C47-83F1-4C64-B5DE-64797C323907}"/>
                    </a:ext>
                  </a:extLst>
                </p:cNvPr>
                <p:cNvSpPr>
                  <a:spLocks/>
                </p:cNvSpPr>
                <p:nvPr/>
              </p:nvSpPr>
              <p:spPr bwMode="auto">
                <a:xfrm>
                  <a:off x="9552793" y="1888610"/>
                  <a:ext cx="206327" cy="339629"/>
                </a:xfrm>
                <a:custGeom>
                  <a:avLst/>
                  <a:gdLst>
                    <a:gd name="T0" fmla="*/ 12 w 130"/>
                    <a:gd name="T1" fmla="*/ 214 h 214"/>
                    <a:gd name="T2" fmla="*/ 130 w 130"/>
                    <a:gd name="T3" fmla="*/ 148 h 214"/>
                    <a:gd name="T4" fmla="*/ 2 w 130"/>
                    <a:gd name="T5" fmla="*/ 0 h 214"/>
                    <a:gd name="T6" fmla="*/ 0 w 130"/>
                    <a:gd name="T7" fmla="*/ 2 h 214"/>
                    <a:gd name="T8" fmla="*/ 10 w 130"/>
                    <a:gd name="T9" fmla="*/ 214 h 214"/>
                    <a:gd name="T10" fmla="*/ 12 w 130"/>
                    <a:gd name="T11" fmla="*/ 214 h 214"/>
                  </a:gdLst>
                  <a:ahLst/>
                  <a:cxnLst>
                    <a:cxn ang="0">
                      <a:pos x="T0" y="T1"/>
                    </a:cxn>
                    <a:cxn ang="0">
                      <a:pos x="T2" y="T3"/>
                    </a:cxn>
                    <a:cxn ang="0">
                      <a:pos x="T4" y="T5"/>
                    </a:cxn>
                    <a:cxn ang="0">
                      <a:pos x="T6" y="T7"/>
                    </a:cxn>
                    <a:cxn ang="0">
                      <a:pos x="T8" y="T9"/>
                    </a:cxn>
                    <a:cxn ang="0">
                      <a:pos x="T10" y="T11"/>
                    </a:cxn>
                  </a:cxnLst>
                  <a:rect l="0" t="0" r="r" b="b"/>
                  <a:pathLst>
                    <a:path w="130" h="214">
                      <a:moveTo>
                        <a:pt x="12" y="214"/>
                      </a:moveTo>
                      <a:lnTo>
                        <a:pt x="130" y="148"/>
                      </a:lnTo>
                      <a:lnTo>
                        <a:pt x="2" y="0"/>
                      </a:lnTo>
                      <a:lnTo>
                        <a:pt x="0" y="2"/>
                      </a:lnTo>
                      <a:lnTo>
                        <a:pt x="10" y="214"/>
                      </a:lnTo>
                      <a:lnTo>
                        <a:pt x="12" y="214"/>
                      </a:lnTo>
                      <a:close/>
                    </a:path>
                  </a:pathLst>
                </a:custGeom>
                <a:solidFill>
                  <a:srgbClr val="E20177"/>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sp>
              <p:nvSpPr>
                <p:cNvPr id="155" name="Freeform 14">
                  <a:extLst>
                    <a:ext uri="{FF2B5EF4-FFF2-40B4-BE49-F238E27FC236}">
                      <a16:creationId xmlns:a16="http://schemas.microsoft.com/office/drawing/2014/main" id="{CC544B07-6404-4550-8BCA-0929C40F0289}"/>
                    </a:ext>
                  </a:extLst>
                </p:cNvPr>
                <p:cNvSpPr>
                  <a:spLocks/>
                </p:cNvSpPr>
                <p:nvPr/>
              </p:nvSpPr>
              <p:spPr bwMode="auto">
                <a:xfrm>
                  <a:off x="9352815" y="1891784"/>
                  <a:ext cx="215850" cy="336455"/>
                </a:xfrm>
                <a:custGeom>
                  <a:avLst/>
                  <a:gdLst>
                    <a:gd name="T0" fmla="*/ 126 w 136"/>
                    <a:gd name="T1" fmla="*/ 0 h 212"/>
                    <a:gd name="T2" fmla="*/ 0 w 136"/>
                    <a:gd name="T3" fmla="*/ 154 h 212"/>
                    <a:gd name="T4" fmla="*/ 136 w 136"/>
                    <a:gd name="T5" fmla="*/ 212 h 212"/>
                    <a:gd name="T6" fmla="*/ 126 w 136"/>
                    <a:gd name="T7" fmla="*/ 0 h 212"/>
                  </a:gdLst>
                  <a:ahLst/>
                  <a:cxnLst>
                    <a:cxn ang="0">
                      <a:pos x="T0" y="T1"/>
                    </a:cxn>
                    <a:cxn ang="0">
                      <a:pos x="T2" y="T3"/>
                    </a:cxn>
                    <a:cxn ang="0">
                      <a:pos x="T4" y="T5"/>
                    </a:cxn>
                    <a:cxn ang="0">
                      <a:pos x="T6" y="T7"/>
                    </a:cxn>
                  </a:cxnLst>
                  <a:rect l="0" t="0" r="r" b="b"/>
                  <a:pathLst>
                    <a:path w="136" h="212">
                      <a:moveTo>
                        <a:pt x="126" y="0"/>
                      </a:moveTo>
                      <a:lnTo>
                        <a:pt x="0" y="154"/>
                      </a:lnTo>
                      <a:lnTo>
                        <a:pt x="136" y="212"/>
                      </a:lnTo>
                      <a:lnTo>
                        <a:pt x="126" y="0"/>
                      </a:lnTo>
                      <a:close/>
                    </a:path>
                  </a:pathLst>
                </a:custGeom>
                <a:solidFill>
                  <a:srgbClr val="E20177">
                    <a:lumMod val="75000"/>
                  </a:srgbClr>
                </a:solidFill>
                <a:ln w="6350" cap="flat" cmpd="sng" algn="ctr">
                  <a:noFill/>
                  <a:prstDash val="solid"/>
                </a:ln>
                <a:effectLst/>
              </p:spPr>
              <p:txBody>
                <a:bodyPr anchor="ctr"/>
                <a:lstStyle/>
                <a:p>
                  <a:pPr algn="ctr">
                    <a:defRPr/>
                  </a:pPr>
                  <a:endParaRPr lang="en-US" kern="0" dirty="0">
                    <a:solidFill>
                      <a:prstClr val="white"/>
                    </a:solidFill>
                    <a:latin typeface="Arial"/>
                  </a:endParaRPr>
                </a:p>
              </p:txBody>
            </p:sp>
          </p:grpSp>
        </p:grpSp>
      </p:grpSp>
      <p:sp>
        <p:nvSpPr>
          <p:cNvPr id="37890" name="Title 2">
            <a:extLst>
              <a:ext uri="{FF2B5EF4-FFF2-40B4-BE49-F238E27FC236}">
                <a16:creationId xmlns:a16="http://schemas.microsoft.com/office/drawing/2014/main" id="{5B055109-7802-4250-AEA7-DB729119AFBB}"/>
              </a:ext>
            </a:extLst>
          </p:cNvPr>
          <p:cNvSpPr>
            <a:spLocks noGrp="1"/>
          </p:cNvSpPr>
          <p:nvPr>
            <p:ph type="title"/>
          </p:nvPr>
        </p:nvSpPr>
        <p:spPr>
          <a:xfrm>
            <a:off x="376572" y="335758"/>
            <a:ext cx="10222833" cy="893762"/>
          </a:xfrm>
        </p:spPr>
        <p:txBody>
          <a:bodyPr/>
          <a:lstStyle/>
          <a:p>
            <a:r>
              <a:rPr lang="en-US" altLang="en-US" dirty="0"/>
              <a:t>Pneumococcal disease presents differently in children and adults</a:t>
            </a:r>
          </a:p>
        </p:txBody>
      </p:sp>
      <p:cxnSp>
        <p:nvCxnSpPr>
          <p:cNvPr id="178" name="Elbow Connector 177">
            <a:extLst>
              <a:ext uri="{FF2B5EF4-FFF2-40B4-BE49-F238E27FC236}">
                <a16:creationId xmlns:a16="http://schemas.microsoft.com/office/drawing/2014/main" id="{EE6A0A61-0D3C-46B9-AE01-D91B4417A77F}"/>
              </a:ext>
            </a:extLst>
          </p:cNvPr>
          <p:cNvCxnSpPr>
            <a:cxnSpLocks noChangeShapeType="1"/>
          </p:cNvCxnSpPr>
          <p:nvPr/>
        </p:nvCxnSpPr>
        <p:spPr bwMode="auto">
          <a:xfrm>
            <a:off x="6524628" y="2794000"/>
            <a:ext cx="1755775" cy="2070100"/>
          </a:xfrm>
          <a:prstGeom prst="bentConnector3">
            <a:avLst>
              <a:gd name="adj1" fmla="val 113023"/>
            </a:avLst>
          </a:prstGeom>
          <a:noFill/>
          <a:ln w="38100">
            <a:solidFill>
              <a:srgbClr val="000000"/>
            </a:solidFill>
            <a:miter lim="800000"/>
            <a:headEnd type="triangle" w="med" len="med"/>
            <a:tailEnd type="triangle" w="med" len="med"/>
          </a:ln>
          <a:extLst>
            <a:ext uri="{909E8E84-426E-40dd-AFC4-6F175D3DCCD1}">
              <a14:hiddenFill xmlns="" xmlns:a14="http://schemas.microsoft.com/office/drawing/2010/main">
                <a:noFill/>
              </a14:hiddenFill>
            </a:ext>
          </a:extLst>
        </p:spPr>
      </p:cxnSp>
      <p:sp>
        <p:nvSpPr>
          <p:cNvPr id="179" name="TextBox 178">
            <a:extLst>
              <a:ext uri="{FF2B5EF4-FFF2-40B4-BE49-F238E27FC236}">
                <a16:creationId xmlns:a16="http://schemas.microsoft.com/office/drawing/2014/main" id="{D28C7974-668C-4840-AD10-FCC186368F91}"/>
              </a:ext>
            </a:extLst>
          </p:cNvPr>
          <p:cNvSpPr txBox="1"/>
          <p:nvPr/>
        </p:nvSpPr>
        <p:spPr>
          <a:xfrm>
            <a:off x="6148390" y="3048000"/>
            <a:ext cx="646669" cy="357790"/>
          </a:xfrm>
          <a:prstGeom prst="rect">
            <a:avLst/>
          </a:prstGeom>
          <a:noFill/>
          <a:effectLst/>
        </p:spPr>
        <p:txBody>
          <a:bodyPr wrap="none">
            <a:spAutoFit/>
          </a:bodyPr>
          <a:lstStyle/>
          <a:p>
            <a:pPr>
              <a:lnSpc>
                <a:spcPct val="95000"/>
              </a:lnSpc>
              <a:defRPr/>
            </a:pPr>
            <a:r>
              <a:rPr lang="en-US" b="1" kern="0" dirty="0">
                <a:solidFill>
                  <a:prstClr val="black"/>
                </a:solidFill>
                <a:latin typeface="Arial" charset="0"/>
                <a:ea typeface="ＭＳ Ｐゴシック" charset="-128"/>
              </a:rPr>
              <a:t>25%</a:t>
            </a:r>
          </a:p>
        </p:txBody>
      </p:sp>
      <p:sp>
        <p:nvSpPr>
          <p:cNvPr id="180" name="TextBox 179">
            <a:extLst>
              <a:ext uri="{FF2B5EF4-FFF2-40B4-BE49-F238E27FC236}">
                <a16:creationId xmlns:a16="http://schemas.microsoft.com/office/drawing/2014/main" id="{26DC6FAC-CA44-4238-B124-E68A40A7A8CC}"/>
              </a:ext>
            </a:extLst>
          </p:cNvPr>
          <p:cNvSpPr txBox="1"/>
          <p:nvPr/>
        </p:nvSpPr>
        <p:spPr>
          <a:xfrm>
            <a:off x="6656390" y="4235450"/>
            <a:ext cx="646669" cy="357790"/>
          </a:xfrm>
          <a:prstGeom prst="rect">
            <a:avLst/>
          </a:prstGeom>
          <a:noFill/>
          <a:effectLst/>
        </p:spPr>
        <p:txBody>
          <a:bodyPr wrap="none">
            <a:spAutoFit/>
          </a:bodyPr>
          <a:lstStyle/>
          <a:p>
            <a:pPr>
              <a:lnSpc>
                <a:spcPct val="95000"/>
              </a:lnSpc>
              <a:defRPr/>
            </a:pPr>
            <a:r>
              <a:rPr lang="en-US" b="1" kern="0" dirty="0">
                <a:solidFill>
                  <a:prstClr val="white"/>
                </a:solidFill>
                <a:latin typeface="Arial" charset="0"/>
                <a:ea typeface="ＭＳ Ｐゴシック" charset="-128"/>
              </a:rPr>
              <a:t>75%</a:t>
            </a:r>
          </a:p>
        </p:txBody>
      </p:sp>
      <p:sp>
        <p:nvSpPr>
          <p:cNvPr id="181" name="TextBox 180">
            <a:extLst>
              <a:ext uri="{FF2B5EF4-FFF2-40B4-BE49-F238E27FC236}">
                <a16:creationId xmlns:a16="http://schemas.microsoft.com/office/drawing/2014/main" id="{5BA5D567-FEE2-43EE-9DFB-8A9110FB000A}"/>
              </a:ext>
            </a:extLst>
          </p:cNvPr>
          <p:cNvSpPr txBox="1"/>
          <p:nvPr/>
        </p:nvSpPr>
        <p:spPr>
          <a:xfrm>
            <a:off x="8575675" y="3302000"/>
            <a:ext cx="1841500" cy="501650"/>
          </a:xfrm>
          <a:prstGeom prst="rect">
            <a:avLst/>
          </a:prstGeom>
          <a:noFill/>
          <a:effectLst/>
        </p:spPr>
        <p:txBody>
          <a:bodyPr>
            <a:spAutoFit/>
          </a:bodyPr>
          <a:lstStyle/>
          <a:p>
            <a:pPr>
              <a:lnSpc>
                <a:spcPct val="95000"/>
              </a:lnSpc>
              <a:defRPr/>
            </a:pPr>
            <a:r>
              <a:rPr lang="en-US" sz="1400" kern="0" dirty="0">
                <a:solidFill>
                  <a:prstClr val="black"/>
                </a:solidFill>
                <a:latin typeface="Arial" charset="0"/>
                <a:ea typeface="ＭＳ Ｐゴシック" charset="-128"/>
              </a:rPr>
              <a:t>Pneumococcal Pneumonia</a:t>
            </a:r>
          </a:p>
        </p:txBody>
      </p:sp>
      <p:sp>
        <p:nvSpPr>
          <p:cNvPr id="37899" name="TextBox 181">
            <a:extLst>
              <a:ext uri="{FF2B5EF4-FFF2-40B4-BE49-F238E27FC236}">
                <a16:creationId xmlns:a16="http://schemas.microsoft.com/office/drawing/2014/main" id="{1BE6D5E3-19DF-40B0-B419-C2011AC4FC89}"/>
              </a:ext>
            </a:extLst>
          </p:cNvPr>
          <p:cNvSpPr txBox="1">
            <a:spLocks noChangeArrowheads="1"/>
          </p:cNvSpPr>
          <p:nvPr/>
        </p:nvSpPr>
        <p:spPr bwMode="gray">
          <a:xfrm>
            <a:off x="1900239" y="6499544"/>
            <a:ext cx="8177212" cy="269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36576" bIns="36576"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90000"/>
              </a:lnSpc>
              <a:spcBef>
                <a:spcPts val="125"/>
              </a:spcBef>
              <a:buNone/>
            </a:pPr>
            <a:r>
              <a:rPr lang="en-US" altLang="en-US" sz="700">
                <a:latin typeface="Arial" panose="020B0604020202020204" pitchFamily="34" charset="0"/>
              </a:rPr>
              <a:t>1. Centers for Disease Control and Prevention. Pneumococcal disease. In: Atkinson W, et al, eds. </a:t>
            </a:r>
            <a:r>
              <a:rPr lang="en-US" altLang="en-US" sz="700" i="1">
                <a:latin typeface="Arial" panose="020B0604020202020204" pitchFamily="34" charset="0"/>
              </a:rPr>
              <a:t>Epidemiology and Prevention of Vaccine-Preventable Diseases</a:t>
            </a:r>
            <a:r>
              <a:rPr lang="en-US" altLang="en-US" sz="700">
                <a:latin typeface="Arial" panose="020B0604020202020204" pitchFamily="34" charset="0"/>
              </a:rPr>
              <a:t>. 12th ed., second printing. Washington, DC: Public Health Foundation; 2012:233-248. 2. Huang SS, et al. </a:t>
            </a:r>
            <a:r>
              <a:rPr lang="en-US" altLang="en-US" sz="700" i="1">
                <a:latin typeface="Arial" panose="020B0604020202020204" pitchFamily="34" charset="0"/>
              </a:rPr>
              <a:t>Vaccine. </a:t>
            </a:r>
            <a:r>
              <a:rPr lang="en-US" altLang="en-US" sz="700">
                <a:latin typeface="Arial" panose="020B0604020202020204" pitchFamily="34" charset="0"/>
              </a:rPr>
              <a:t>2011;29:3398-3412. 3. Said MA, et al. </a:t>
            </a:r>
            <a:r>
              <a:rPr lang="en-US" altLang="en-US" sz="700" i="1">
                <a:latin typeface="Arial" panose="020B0604020202020204" pitchFamily="34" charset="0"/>
              </a:rPr>
              <a:t>PLoS ONE</a:t>
            </a:r>
            <a:r>
              <a:rPr lang="en-US" altLang="en-US" sz="700">
                <a:latin typeface="Arial" panose="020B0604020202020204" pitchFamily="34" charset="0"/>
              </a:rPr>
              <a:t>. 2013;8:e60273. </a:t>
            </a:r>
          </a:p>
        </p:txBody>
      </p:sp>
      <p:sp>
        <p:nvSpPr>
          <p:cNvPr id="37900" name="Slide Number Placeholder 1">
            <a:extLst>
              <a:ext uri="{FF2B5EF4-FFF2-40B4-BE49-F238E27FC236}">
                <a16:creationId xmlns:a16="http://schemas.microsoft.com/office/drawing/2014/main" id="{C7CE5F2E-F3E9-477E-9932-80947C411084}"/>
              </a:ext>
            </a:extLst>
          </p:cNvPr>
          <p:cNvSpPr>
            <a:spLocks noGrp="1"/>
          </p:cNvSpPr>
          <p:nvPr>
            <p:ph type="sldNum" sz="quarter" idx="12"/>
          </p:nvPr>
        </p:nvSpPr>
        <p:spPr bwMode="auto">
          <a:xfrm>
            <a:off x="9913939" y="6448425"/>
            <a:ext cx="392112" cy="2476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78F12D90-76B6-40A1-A5FE-B2E2516FC2B4}" type="slidenum">
              <a:rPr lang="en-US" altLang="en-US" sz="800">
                <a:solidFill>
                  <a:srgbClr val="000000"/>
                </a:solidFill>
                <a:latin typeface="Arial" panose="020B0604020202020204" pitchFamily="34" charset="0"/>
              </a:rPr>
              <a:pPr>
                <a:spcBef>
                  <a:spcPct val="0"/>
                </a:spcBef>
                <a:buFontTx/>
                <a:buNone/>
              </a:pPr>
              <a:t>22</a:t>
            </a:fld>
            <a:endParaRPr lang="en-US" altLang="en-US" sz="800">
              <a:solidFill>
                <a:srgbClr val="000000"/>
              </a:solidFill>
              <a:latin typeface="Arial" panose="020B0604020202020204" pitchFamily="34" charset="0"/>
            </a:endParaRPr>
          </a:p>
        </p:txBody>
      </p:sp>
    </p:spTree>
    <p:extLst>
      <p:ext uri="{BB962C8B-B14F-4D97-AF65-F5344CB8AC3E}">
        <p14:creationId xmlns:p14="http://schemas.microsoft.com/office/powerpoint/2010/main" val="17627443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down)">
                                      <p:cBhvr>
                                        <p:cTn id="7" dur="500"/>
                                        <p:tgtEl>
                                          <p:spTgt spid="14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fade">
                                      <p:cBhvr>
                                        <p:cTn id="10" dur="500"/>
                                        <p:tgtEl>
                                          <p:spTgt spid="1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9"/>
                                        </p:tgtEl>
                                        <p:attrNameLst>
                                          <p:attrName>style.visibility</p:attrName>
                                        </p:attrNameLst>
                                      </p:cBhvr>
                                      <p:to>
                                        <p:strVal val="visible"/>
                                      </p:to>
                                    </p:set>
                                    <p:animEffect transition="in" filter="fade">
                                      <p:cBhvr>
                                        <p:cTn id="13" dur="500"/>
                                        <p:tgtEl>
                                          <p:spTgt spid="1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0"/>
                                        </p:tgtEl>
                                        <p:attrNameLst>
                                          <p:attrName>style.visibility</p:attrName>
                                        </p:attrNameLst>
                                      </p:cBhvr>
                                      <p:to>
                                        <p:strVal val="visible"/>
                                      </p:to>
                                    </p:set>
                                    <p:animEffect transition="in" filter="fade">
                                      <p:cBhvr>
                                        <p:cTn id="16" dur="500"/>
                                        <p:tgtEl>
                                          <p:spTgt spid="180"/>
                                        </p:tgtEl>
                                      </p:cBhvr>
                                    </p:animEffect>
                                  </p:childTnLst>
                                </p:cTn>
                              </p:par>
                              <p:par>
                                <p:cTn id="17" presetID="10" presetClass="entr" presetSubtype="0" fill="hold" nodeType="withEffect">
                                  <p:stCondLst>
                                    <p:cond delay="0"/>
                                  </p:stCondLst>
                                  <p:childTnLst>
                                    <p:set>
                                      <p:cBhvr>
                                        <p:cTn id="18" dur="1" fill="hold">
                                          <p:stCondLst>
                                            <p:cond delay="0"/>
                                          </p:stCondLst>
                                        </p:cTn>
                                        <p:tgtEl>
                                          <p:spTgt spid="178"/>
                                        </p:tgtEl>
                                        <p:attrNameLst>
                                          <p:attrName>style.visibility</p:attrName>
                                        </p:attrNameLst>
                                      </p:cBhvr>
                                      <p:to>
                                        <p:strVal val="visible"/>
                                      </p:to>
                                    </p:set>
                                    <p:animEffect transition="in" filter="fade">
                                      <p:cBhvr>
                                        <p:cTn id="19" dur="500"/>
                                        <p:tgtEl>
                                          <p:spTgt spid="17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1"/>
                                        </p:tgtEl>
                                        <p:attrNameLst>
                                          <p:attrName>style.visibility</p:attrName>
                                        </p:attrNameLst>
                                      </p:cBhvr>
                                      <p:to>
                                        <p:strVal val="visible"/>
                                      </p:to>
                                    </p:set>
                                    <p:animEffect transition="in" filter="fade">
                                      <p:cBhvr>
                                        <p:cTn id="22" dur="500"/>
                                        <p:tgtEl>
                                          <p:spTgt spid="1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81"/>
                                        </p:tgtEl>
                                        <p:attrNameLst>
                                          <p:attrName>style.visibility</p:attrName>
                                        </p:attrNameLst>
                                      </p:cBhvr>
                                      <p:to>
                                        <p:strVal val="hidden"/>
                                      </p:to>
                                    </p:set>
                                  </p:childTnLst>
                                </p:cTn>
                              </p:par>
                              <p:par>
                                <p:cTn id="33" presetID="6" presetClass="emph" presetSubtype="0" fill="hold" nodeType="withEffect">
                                  <p:stCondLst>
                                    <p:cond delay="0"/>
                                  </p:stCondLst>
                                  <p:childTnLst>
                                    <p:animScale>
                                      <p:cBhvr>
                                        <p:cTn id="34" dur="2000" fill="hold"/>
                                        <p:tgtEl>
                                          <p:spTgt spid="144"/>
                                        </p:tgtEl>
                                      </p:cBhvr>
                                      <p:by x="75000" y="75000"/>
                                    </p:animScale>
                                  </p:childTnLst>
                                </p:cTn>
                              </p:par>
                              <p:par>
                                <p:cTn id="35" presetID="42" presetClass="path" presetSubtype="0" accel="50000" decel="50000" fill="hold" nodeType="withEffect">
                                  <p:stCondLst>
                                    <p:cond delay="0"/>
                                  </p:stCondLst>
                                  <p:childTnLst>
                                    <p:animMotion origin="layout" path="M -8.33333E-7 -2.59259E-6 L 0.24965 0.00672 " pathEditMode="relative" rAng="0" ptsTypes="AA">
                                      <p:cBhvr>
                                        <p:cTn id="36" dur="2000" fill="hold"/>
                                        <p:tgtEl>
                                          <p:spTgt spid="144"/>
                                        </p:tgtEl>
                                        <p:attrNameLst>
                                          <p:attrName>ppt_x</p:attrName>
                                          <p:attrName>ppt_y</p:attrName>
                                        </p:attrNameLst>
                                      </p:cBhvr>
                                      <p:rCtr x="12483" y="324"/>
                                    </p:animMotion>
                                  </p:childTnLst>
                                </p:cTn>
                              </p:par>
                              <p:par>
                                <p:cTn id="37" presetID="10" presetClass="exit" presetSubtype="0" fill="hold" grpId="0" nodeType="withEffect">
                                  <p:stCondLst>
                                    <p:cond delay="0"/>
                                  </p:stCondLst>
                                  <p:childTnLst>
                                    <p:animEffect transition="out" filter="fade">
                                      <p:cBhvr>
                                        <p:cTn id="38" dur="500"/>
                                        <p:tgtEl>
                                          <p:spTgt spid="177"/>
                                        </p:tgtEl>
                                      </p:cBhvr>
                                    </p:animEffect>
                                    <p:set>
                                      <p:cBhvr>
                                        <p:cTn id="39" dur="1" fill="hold">
                                          <p:stCondLst>
                                            <p:cond delay="499"/>
                                          </p:stCondLst>
                                        </p:cTn>
                                        <p:tgtEl>
                                          <p:spTgt spid="177"/>
                                        </p:tgtEl>
                                        <p:attrNameLst>
                                          <p:attrName>style.visibility</p:attrName>
                                        </p:attrNameLst>
                                      </p:cBhvr>
                                      <p:to>
                                        <p:strVal val="hidden"/>
                                      </p:to>
                                    </p:set>
                                  </p:childTnLst>
                                </p:cTn>
                              </p:par>
                              <p:par>
                                <p:cTn id="40" presetID="42" presetClass="path" presetSubtype="0" accel="50000" decel="50000" fill="hold" grpId="2" nodeType="withEffect">
                                  <p:stCondLst>
                                    <p:cond delay="0"/>
                                  </p:stCondLst>
                                  <p:childTnLst>
                                    <p:animMotion origin="layout" path="M -0.00972 -0.00185 L -0.00573 -0.05231 " pathEditMode="relative" rAng="0" ptsTypes="AA">
                                      <p:cBhvr>
                                        <p:cTn id="41" dur="2000" fill="hold"/>
                                        <p:tgtEl>
                                          <p:spTgt spid="177"/>
                                        </p:tgtEl>
                                        <p:attrNameLst>
                                          <p:attrName>ppt_x</p:attrName>
                                          <p:attrName>ppt_y</p:attrName>
                                        </p:attrNameLst>
                                      </p:cBhvr>
                                      <p:rCtr x="191" y="-2523"/>
                                    </p:animMotion>
                                  </p:childTnLst>
                                </p:cTn>
                              </p:par>
                              <p:par>
                                <p:cTn id="42" presetID="10" presetClass="entr" presetSubtype="0" fill="hold" grpId="3" nodeType="withEffect">
                                  <p:stCondLst>
                                    <p:cond delay="0"/>
                                  </p:stCondLst>
                                  <p:childTnLst>
                                    <p:set>
                                      <p:cBhvr>
                                        <p:cTn id="43" dur="1" fill="hold">
                                          <p:stCondLst>
                                            <p:cond delay="0"/>
                                          </p:stCondLst>
                                        </p:cTn>
                                        <p:tgtEl>
                                          <p:spTgt spid="177"/>
                                        </p:tgtEl>
                                        <p:attrNameLst>
                                          <p:attrName>style.visibility</p:attrName>
                                        </p:attrNameLst>
                                      </p:cBhvr>
                                      <p:to>
                                        <p:strVal val="visible"/>
                                      </p:to>
                                    </p:set>
                                    <p:animEffect transition="in" filter="fade">
                                      <p:cBhvr>
                                        <p:cTn id="44"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77" grpId="1"/>
      <p:bldP spid="177" grpId="2"/>
      <p:bldP spid="177" grpId="3"/>
      <p:bldP spid="179" grpId="0"/>
      <p:bldP spid="179" grpId="1"/>
      <p:bldP spid="180" grpId="0"/>
      <p:bldP spid="180" grpId="1"/>
      <p:bldP spid="181" grpId="0"/>
      <p:bldP spid="18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a:extLst>
              <a:ext uri="{FF2B5EF4-FFF2-40B4-BE49-F238E27FC236}">
                <a16:creationId xmlns:a16="http://schemas.microsoft.com/office/drawing/2014/main" id="{5F0ACFB6-39BB-4EFE-97CF-3720A398C7BD}"/>
              </a:ext>
            </a:extLst>
          </p:cNvPr>
          <p:cNvSpPr>
            <a:spLocks noGrp="1"/>
          </p:cNvSpPr>
          <p:nvPr>
            <p:ph type="title"/>
          </p:nvPr>
        </p:nvSpPr>
        <p:spPr>
          <a:xfrm>
            <a:off x="352926" y="354572"/>
            <a:ext cx="10630821" cy="832711"/>
          </a:xfrm>
        </p:spPr>
        <p:txBody>
          <a:bodyPr/>
          <a:lstStyle/>
          <a:p>
            <a:r>
              <a:rPr lang="en-US" altLang="en-US" b="1" dirty="0"/>
              <a:t>Co-morbidities</a:t>
            </a:r>
            <a:r>
              <a:rPr lang="en-US" altLang="en-US" dirty="0"/>
              <a:t> increase pneumococcal pneumonia risk in adults </a:t>
            </a:r>
            <a:endParaRPr lang="fr-FR" altLang="en-US" dirty="0"/>
          </a:p>
        </p:txBody>
      </p:sp>
      <p:sp>
        <p:nvSpPr>
          <p:cNvPr id="38915" name="TextBox 43">
            <a:extLst>
              <a:ext uri="{FF2B5EF4-FFF2-40B4-BE49-F238E27FC236}">
                <a16:creationId xmlns:a16="http://schemas.microsoft.com/office/drawing/2014/main" id="{AB7029B4-CEBE-4530-AE76-24B606B0FCA7}"/>
              </a:ext>
            </a:extLst>
          </p:cNvPr>
          <p:cNvSpPr txBox="1">
            <a:spLocks noChangeArrowheads="1"/>
          </p:cNvSpPr>
          <p:nvPr/>
        </p:nvSpPr>
        <p:spPr bwMode="auto">
          <a:xfrm>
            <a:off x="1981200" y="1538289"/>
            <a:ext cx="8229600" cy="584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000000"/>
                </a:solidFill>
                <a:latin typeface="Arial" panose="020B0604020202020204" pitchFamily="34" charset="0"/>
              </a:rPr>
              <a:t>Data from a retrospective cohort study from 3 large, longitudinal, US health care</a:t>
            </a:r>
            <a:br>
              <a:rPr lang="en-US" altLang="en-US" sz="1600" b="1">
                <a:solidFill>
                  <a:srgbClr val="000000"/>
                </a:solidFill>
                <a:latin typeface="Arial" panose="020B0604020202020204" pitchFamily="34" charset="0"/>
              </a:rPr>
            </a:br>
            <a:r>
              <a:rPr lang="en-US" altLang="en-US" sz="1600" b="1">
                <a:solidFill>
                  <a:srgbClr val="000000"/>
                </a:solidFill>
                <a:latin typeface="Arial" panose="020B0604020202020204" pitchFamily="34" charset="0"/>
              </a:rPr>
              <a:t>databases of medical and outpatient pharmacy claims from 2007–2010*</a:t>
            </a:r>
            <a:endParaRPr lang="en-US" altLang="en-US" sz="1600" b="1" baseline="30000">
              <a:solidFill>
                <a:srgbClr val="000000"/>
              </a:solidFill>
              <a:latin typeface="Arial" panose="020B0604020202020204" pitchFamily="34" charset="0"/>
            </a:endParaRPr>
          </a:p>
        </p:txBody>
      </p:sp>
      <p:graphicFrame>
        <p:nvGraphicFramePr>
          <p:cNvPr id="38916" name="Content Placeholder 4">
            <a:extLst>
              <a:ext uri="{FF2B5EF4-FFF2-40B4-BE49-F238E27FC236}">
                <a16:creationId xmlns:a16="http://schemas.microsoft.com/office/drawing/2014/main" id="{4645CCE7-EFBD-477D-B363-37C0261722CB}"/>
              </a:ext>
            </a:extLst>
          </p:cNvPr>
          <p:cNvGraphicFramePr>
            <a:graphicFrameLocks/>
          </p:cNvGraphicFramePr>
          <p:nvPr>
            <p:extLst>
              <p:ext uri="{D42A27DB-BD31-4B8C-83A1-F6EECF244321}">
                <p14:modId xmlns:p14="http://schemas.microsoft.com/office/powerpoint/2010/main" val="576107811"/>
              </p:ext>
            </p:extLst>
          </p:nvPr>
        </p:nvGraphicFramePr>
        <p:xfrm>
          <a:off x="1765300" y="1504950"/>
          <a:ext cx="8636000" cy="4921250"/>
        </p:xfrm>
        <a:graphic>
          <a:graphicData uri="http://schemas.openxmlformats.org/presentationml/2006/ole">
            <mc:AlternateContent xmlns:mc="http://schemas.openxmlformats.org/markup-compatibility/2006">
              <mc:Choice xmlns:v="urn:schemas-microsoft-com:vml" Requires="v">
                <p:oleObj name="Chart" r:id="rId3" imgW="8643413" imgH="4931256" progId="Excel.Chart.8">
                  <p:embed/>
                </p:oleObj>
              </mc:Choice>
              <mc:Fallback>
                <p:oleObj name="Chart" r:id="rId3" imgW="8643413" imgH="4931256" progId="Excel.Chart.8">
                  <p:embed/>
                  <p:pic>
                    <p:nvPicPr>
                      <p:cNvPr id="38916" name="Content Placeholder 4">
                        <a:extLst>
                          <a:ext uri="{FF2B5EF4-FFF2-40B4-BE49-F238E27FC236}">
                            <a16:creationId xmlns:a16="http://schemas.microsoft.com/office/drawing/2014/main" id="{4645CCE7-EFBD-477D-B363-37C0261722C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1504950"/>
                        <a:ext cx="8636000" cy="492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8917" name="ZoneTexte 2">
            <a:extLst>
              <a:ext uri="{FF2B5EF4-FFF2-40B4-BE49-F238E27FC236}">
                <a16:creationId xmlns:a16="http://schemas.microsoft.com/office/drawing/2014/main" id="{FCB28F09-CC1F-4DEE-A6A7-F1309ACAA808}"/>
              </a:ext>
            </a:extLst>
          </p:cNvPr>
          <p:cNvSpPr txBox="1">
            <a:spLocks noChangeArrowheads="1"/>
          </p:cNvSpPr>
          <p:nvPr/>
        </p:nvSpPr>
        <p:spPr bwMode="auto">
          <a:xfrm>
            <a:off x="2991734" y="5330825"/>
            <a:ext cx="442734" cy="230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900" b="1">
                <a:solidFill>
                  <a:srgbClr val="000000"/>
                </a:solidFill>
              </a:rPr>
              <a:t>None</a:t>
            </a:r>
          </a:p>
        </p:txBody>
      </p:sp>
      <p:sp>
        <p:nvSpPr>
          <p:cNvPr id="38918" name="ZoneTexte 11">
            <a:extLst>
              <a:ext uri="{FF2B5EF4-FFF2-40B4-BE49-F238E27FC236}">
                <a16:creationId xmlns:a16="http://schemas.microsoft.com/office/drawing/2014/main" id="{6759530A-47B7-4308-9320-A207B85881CF}"/>
              </a:ext>
            </a:extLst>
          </p:cNvPr>
          <p:cNvSpPr txBox="1">
            <a:spLocks noChangeArrowheads="1"/>
          </p:cNvSpPr>
          <p:nvPr/>
        </p:nvSpPr>
        <p:spPr bwMode="auto">
          <a:xfrm>
            <a:off x="7461450" y="5364163"/>
            <a:ext cx="726685" cy="230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900" b="1">
                <a:solidFill>
                  <a:srgbClr val="000000"/>
                </a:solidFill>
              </a:rPr>
              <a:t>Alcoholism</a:t>
            </a:r>
          </a:p>
        </p:txBody>
      </p:sp>
      <p:sp>
        <p:nvSpPr>
          <p:cNvPr id="38919" name="ZoneTexte 12">
            <a:extLst>
              <a:ext uri="{FF2B5EF4-FFF2-40B4-BE49-F238E27FC236}">
                <a16:creationId xmlns:a16="http://schemas.microsoft.com/office/drawing/2014/main" id="{EB7B63E4-62AD-44C3-AF2A-307EDFFBFE2F}"/>
              </a:ext>
            </a:extLst>
          </p:cNvPr>
          <p:cNvSpPr txBox="1">
            <a:spLocks noChangeArrowheads="1"/>
          </p:cNvSpPr>
          <p:nvPr/>
        </p:nvSpPr>
        <p:spPr bwMode="auto">
          <a:xfrm>
            <a:off x="8844210" y="5353050"/>
            <a:ext cx="566240" cy="230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900" b="1">
                <a:solidFill>
                  <a:srgbClr val="000000"/>
                </a:solidFill>
              </a:rPr>
              <a:t>Asthma</a:t>
            </a:r>
          </a:p>
        </p:txBody>
      </p:sp>
      <p:sp>
        <p:nvSpPr>
          <p:cNvPr id="38920" name="ZoneTexte 13">
            <a:extLst>
              <a:ext uri="{FF2B5EF4-FFF2-40B4-BE49-F238E27FC236}">
                <a16:creationId xmlns:a16="http://schemas.microsoft.com/office/drawing/2014/main" id="{B2242F9E-42DB-4BDB-A442-5851B20EE0FA}"/>
              </a:ext>
            </a:extLst>
          </p:cNvPr>
          <p:cNvSpPr txBox="1">
            <a:spLocks noChangeArrowheads="1"/>
          </p:cNvSpPr>
          <p:nvPr/>
        </p:nvSpPr>
        <p:spPr bwMode="auto">
          <a:xfrm>
            <a:off x="4890020" y="5357818"/>
            <a:ext cx="552997" cy="50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900" b="1">
                <a:solidFill>
                  <a:srgbClr val="000000"/>
                </a:solidFill>
              </a:rPr>
              <a:t>Chronic</a:t>
            </a:r>
            <a:br>
              <a:rPr lang="fr-FR" altLang="en-US" sz="900" b="1">
                <a:solidFill>
                  <a:srgbClr val="000000"/>
                </a:solidFill>
              </a:rPr>
            </a:br>
            <a:r>
              <a:rPr lang="fr-FR" altLang="en-US" sz="900" b="1">
                <a:solidFill>
                  <a:srgbClr val="000000"/>
                </a:solidFill>
              </a:rPr>
              <a:t>heart</a:t>
            </a:r>
            <a:br>
              <a:rPr lang="fr-FR" altLang="en-US" sz="900" b="1">
                <a:solidFill>
                  <a:srgbClr val="000000"/>
                </a:solidFill>
              </a:rPr>
            </a:br>
            <a:r>
              <a:rPr lang="fr-FR" altLang="en-US" sz="900" b="1">
                <a:solidFill>
                  <a:srgbClr val="000000"/>
                </a:solidFill>
              </a:rPr>
              <a:t>disease</a:t>
            </a:r>
          </a:p>
        </p:txBody>
      </p:sp>
      <p:sp>
        <p:nvSpPr>
          <p:cNvPr id="38921" name="ZoneTexte 14">
            <a:extLst>
              <a:ext uri="{FF2B5EF4-FFF2-40B4-BE49-F238E27FC236}">
                <a16:creationId xmlns:a16="http://schemas.microsoft.com/office/drawing/2014/main" id="{B04BCAD3-343E-400C-9555-E4DD7546BEEE}"/>
              </a:ext>
            </a:extLst>
          </p:cNvPr>
          <p:cNvSpPr txBox="1">
            <a:spLocks noChangeArrowheads="1"/>
          </p:cNvSpPr>
          <p:nvPr/>
        </p:nvSpPr>
        <p:spPr bwMode="auto">
          <a:xfrm>
            <a:off x="6871220" y="5364168"/>
            <a:ext cx="552997" cy="50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900" b="1">
                <a:solidFill>
                  <a:srgbClr val="000000"/>
                </a:solidFill>
              </a:rPr>
              <a:t>Chronic</a:t>
            </a:r>
            <a:br>
              <a:rPr lang="fr-FR" altLang="en-US" sz="900" b="1">
                <a:solidFill>
                  <a:srgbClr val="000000"/>
                </a:solidFill>
              </a:rPr>
            </a:br>
            <a:r>
              <a:rPr lang="fr-FR" altLang="en-US" sz="900" b="1">
                <a:solidFill>
                  <a:srgbClr val="000000"/>
                </a:solidFill>
              </a:rPr>
              <a:t>liver</a:t>
            </a:r>
            <a:br>
              <a:rPr lang="fr-FR" altLang="en-US" sz="900" b="1">
                <a:solidFill>
                  <a:srgbClr val="000000"/>
                </a:solidFill>
              </a:rPr>
            </a:br>
            <a:r>
              <a:rPr lang="fr-FR" altLang="en-US" sz="900" b="1">
                <a:solidFill>
                  <a:srgbClr val="000000"/>
                </a:solidFill>
              </a:rPr>
              <a:t>disease</a:t>
            </a:r>
          </a:p>
        </p:txBody>
      </p:sp>
      <p:sp>
        <p:nvSpPr>
          <p:cNvPr id="38922" name="ZoneTexte 15">
            <a:extLst>
              <a:ext uri="{FF2B5EF4-FFF2-40B4-BE49-F238E27FC236}">
                <a16:creationId xmlns:a16="http://schemas.microsoft.com/office/drawing/2014/main" id="{C0D4D88F-40A3-4760-8820-52D83865DACB}"/>
              </a:ext>
            </a:extLst>
          </p:cNvPr>
          <p:cNvSpPr txBox="1">
            <a:spLocks noChangeArrowheads="1"/>
          </p:cNvSpPr>
          <p:nvPr/>
        </p:nvSpPr>
        <p:spPr bwMode="auto">
          <a:xfrm>
            <a:off x="9454880" y="5364168"/>
            <a:ext cx="552997" cy="50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900" b="1">
                <a:solidFill>
                  <a:srgbClr val="000000"/>
                </a:solidFill>
              </a:rPr>
              <a:t>Chronic</a:t>
            </a:r>
            <a:br>
              <a:rPr lang="fr-FR" altLang="en-US" sz="900" b="1">
                <a:solidFill>
                  <a:srgbClr val="000000"/>
                </a:solidFill>
              </a:rPr>
            </a:br>
            <a:r>
              <a:rPr lang="fr-FR" altLang="en-US" sz="900" b="1">
                <a:solidFill>
                  <a:srgbClr val="000000"/>
                </a:solidFill>
              </a:rPr>
              <a:t>lung</a:t>
            </a:r>
            <a:br>
              <a:rPr lang="fr-FR" altLang="en-US" sz="900" b="1">
                <a:solidFill>
                  <a:srgbClr val="000000"/>
                </a:solidFill>
              </a:rPr>
            </a:br>
            <a:r>
              <a:rPr lang="fr-FR" altLang="en-US" sz="900" b="1">
                <a:solidFill>
                  <a:srgbClr val="000000"/>
                </a:solidFill>
              </a:rPr>
              <a:t>disease</a:t>
            </a:r>
          </a:p>
        </p:txBody>
      </p:sp>
      <p:sp>
        <p:nvSpPr>
          <p:cNvPr id="38923" name="ZoneTexte 16">
            <a:extLst>
              <a:ext uri="{FF2B5EF4-FFF2-40B4-BE49-F238E27FC236}">
                <a16:creationId xmlns:a16="http://schemas.microsoft.com/office/drawing/2014/main" id="{C3CDE367-17EC-4A89-9F54-B2D7D31EFDF9}"/>
              </a:ext>
            </a:extLst>
          </p:cNvPr>
          <p:cNvSpPr txBox="1">
            <a:spLocks noChangeArrowheads="1"/>
          </p:cNvSpPr>
          <p:nvPr/>
        </p:nvSpPr>
        <p:spPr bwMode="auto">
          <a:xfrm>
            <a:off x="4186001" y="5360988"/>
            <a:ext cx="606898" cy="230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900" b="1">
                <a:solidFill>
                  <a:srgbClr val="000000"/>
                </a:solidFill>
              </a:rPr>
              <a:t>Diabetes</a:t>
            </a:r>
          </a:p>
        </p:txBody>
      </p:sp>
      <p:sp>
        <p:nvSpPr>
          <p:cNvPr id="38924" name="ZoneTexte 17">
            <a:extLst>
              <a:ext uri="{FF2B5EF4-FFF2-40B4-BE49-F238E27FC236}">
                <a16:creationId xmlns:a16="http://schemas.microsoft.com/office/drawing/2014/main" id="{9AF8EBCA-97CD-4DDF-9538-792E5D9BE3BD}"/>
              </a:ext>
            </a:extLst>
          </p:cNvPr>
          <p:cNvSpPr txBox="1">
            <a:spLocks noChangeArrowheads="1"/>
          </p:cNvSpPr>
          <p:nvPr/>
        </p:nvSpPr>
        <p:spPr bwMode="auto">
          <a:xfrm>
            <a:off x="8108376" y="5354643"/>
            <a:ext cx="672665" cy="6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900" b="1">
                <a:solidFill>
                  <a:srgbClr val="000000"/>
                </a:solidFill>
              </a:rPr>
              <a:t>Neuro-</a:t>
            </a:r>
            <a:br>
              <a:rPr lang="fr-FR" altLang="en-US" sz="900" b="1">
                <a:solidFill>
                  <a:srgbClr val="000000"/>
                </a:solidFill>
              </a:rPr>
            </a:br>
            <a:r>
              <a:rPr lang="fr-FR" altLang="en-US" sz="900" b="1">
                <a:solidFill>
                  <a:srgbClr val="000000"/>
                </a:solidFill>
              </a:rPr>
              <a:t>muscular/</a:t>
            </a:r>
            <a:br>
              <a:rPr lang="fr-FR" altLang="en-US" sz="900" b="1">
                <a:solidFill>
                  <a:srgbClr val="000000"/>
                </a:solidFill>
              </a:rPr>
            </a:br>
            <a:r>
              <a:rPr lang="fr-FR" altLang="en-US" sz="900" b="1">
                <a:solidFill>
                  <a:srgbClr val="000000"/>
                </a:solidFill>
              </a:rPr>
              <a:t>seizure </a:t>
            </a:r>
            <a:br>
              <a:rPr lang="fr-FR" altLang="en-US" sz="900" b="1">
                <a:solidFill>
                  <a:srgbClr val="000000"/>
                </a:solidFill>
              </a:rPr>
            </a:br>
            <a:r>
              <a:rPr lang="fr-FR" altLang="en-US" sz="900" b="1">
                <a:solidFill>
                  <a:srgbClr val="000000"/>
                </a:solidFill>
              </a:rPr>
              <a:t>disorders</a:t>
            </a:r>
          </a:p>
        </p:txBody>
      </p:sp>
      <p:sp>
        <p:nvSpPr>
          <p:cNvPr id="38925" name="ZoneTexte 18">
            <a:extLst>
              <a:ext uri="{FF2B5EF4-FFF2-40B4-BE49-F238E27FC236}">
                <a16:creationId xmlns:a16="http://schemas.microsoft.com/office/drawing/2014/main" id="{55F661D5-2B17-46A4-B564-90AE10F7114E}"/>
              </a:ext>
            </a:extLst>
          </p:cNvPr>
          <p:cNvSpPr txBox="1">
            <a:spLocks noChangeArrowheads="1"/>
          </p:cNvSpPr>
          <p:nvPr/>
        </p:nvSpPr>
        <p:spPr bwMode="auto">
          <a:xfrm>
            <a:off x="5509235" y="5364163"/>
            <a:ext cx="595683" cy="230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900" b="1">
                <a:solidFill>
                  <a:srgbClr val="000000"/>
                </a:solidFill>
              </a:rPr>
              <a:t>Smokers</a:t>
            </a:r>
          </a:p>
        </p:txBody>
      </p:sp>
      <p:sp>
        <p:nvSpPr>
          <p:cNvPr id="38926" name="ZoneTexte 18">
            <a:extLst>
              <a:ext uri="{FF2B5EF4-FFF2-40B4-BE49-F238E27FC236}">
                <a16:creationId xmlns:a16="http://schemas.microsoft.com/office/drawing/2014/main" id="{6CF21882-EAC2-4798-84D1-CEBD70B41CE1}"/>
              </a:ext>
            </a:extLst>
          </p:cNvPr>
          <p:cNvSpPr txBox="1">
            <a:spLocks noChangeArrowheads="1"/>
          </p:cNvSpPr>
          <p:nvPr/>
        </p:nvSpPr>
        <p:spPr bwMode="auto">
          <a:xfrm>
            <a:off x="6103108" y="5370518"/>
            <a:ext cx="774781" cy="6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900" b="1">
                <a:solidFill>
                  <a:srgbClr val="000000"/>
                </a:solidFill>
              </a:rPr>
              <a:t>Rheumatoid </a:t>
            </a:r>
            <a:br>
              <a:rPr lang="fr-FR" altLang="en-US" sz="900" b="1">
                <a:solidFill>
                  <a:srgbClr val="000000"/>
                </a:solidFill>
              </a:rPr>
            </a:br>
            <a:r>
              <a:rPr lang="fr-FR" altLang="en-US" sz="900" b="1">
                <a:solidFill>
                  <a:srgbClr val="000000"/>
                </a:solidFill>
              </a:rPr>
              <a:t>arthritis/</a:t>
            </a:r>
            <a:br>
              <a:rPr lang="fr-FR" altLang="en-US" sz="900" b="1">
                <a:solidFill>
                  <a:srgbClr val="000000"/>
                </a:solidFill>
              </a:rPr>
            </a:br>
            <a:r>
              <a:rPr lang="fr-FR" altLang="en-US" sz="900" b="1">
                <a:solidFill>
                  <a:srgbClr val="000000"/>
                </a:solidFill>
              </a:rPr>
              <a:t>Crohn’s/</a:t>
            </a:r>
            <a:br>
              <a:rPr lang="fr-FR" altLang="en-US" sz="900" b="1">
                <a:solidFill>
                  <a:srgbClr val="000000"/>
                </a:solidFill>
              </a:rPr>
            </a:br>
            <a:r>
              <a:rPr lang="fr-FR" altLang="en-US" sz="900" b="1">
                <a:solidFill>
                  <a:srgbClr val="000000"/>
                </a:solidFill>
              </a:rPr>
              <a:t>lupus</a:t>
            </a:r>
          </a:p>
        </p:txBody>
      </p:sp>
      <p:sp>
        <p:nvSpPr>
          <p:cNvPr id="38927" name="ZoneTexte 15">
            <a:extLst>
              <a:ext uri="{FF2B5EF4-FFF2-40B4-BE49-F238E27FC236}">
                <a16:creationId xmlns:a16="http://schemas.microsoft.com/office/drawing/2014/main" id="{9695AE07-7E6F-4F34-A91F-0B335ED7421F}"/>
              </a:ext>
            </a:extLst>
          </p:cNvPr>
          <p:cNvSpPr txBox="1">
            <a:spLocks noChangeArrowheads="1"/>
          </p:cNvSpPr>
          <p:nvPr/>
        </p:nvSpPr>
        <p:spPr bwMode="auto">
          <a:xfrm>
            <a:off x="3462339" y="5354638"/>
            <a:ext cx="76200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711"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900" b="1">
                <a:solidFill>
                  <a:srgbClr val="000000"/>
                </a:solidFill>
              </a:rPr>
              <a:t>Chronic </a:t>
            </a:r>
            <a:br>
              <a:rPr lang="fr-FR" altLang="en-US" sz="900" b="1">
                <a:solidFill>
                  <a:srgbClr val="000000"/>
                </a:solidFill>
              </a:rPr>
            </a:br>
            <a:r>
              <a:rPr lang="fr-FR" altLang="en-US" sz="900" b="1">
                <a:solidFill>
                  <a:srgbClr val="000000"/>
                </a:solidFill>
              </a:rPr>
              <a:t>use of oral </a:t>
            </a:r>
            <a:br>
              <a:rPr lang="fr-FR" altLang="en-US" sz="900" b="1">
                <a:solidFill>
                  <a:srgbClr val="000000"/>
                </a:solidFill>
              </a:rPr>
            </a:br>
            <a:r>
              <a:rPr lang="fr-FR" altLang="en-US" sz="900" b="1">
                <a:solidFill>
                  <a:srgbClr val="000000"/>
                </a:solidFill>
              </a:rPr>
              <a:t>steroids</a:t>
            </a:r>
          </a:p>
        </p:txBody>
      </p:sp>
      <p:sp>
        <p:nvSpPr>
          <p:cNvPr id="38928" name="TextBox 17">
            <a:extLst>
              <a:ext uri="{FF2B5EF4-FFF2-40B4-BE49-F238E27FC236}">
                <a16:creationId xmlns:a16="http://schemas.microsoft.com/office/drawing/2014/main" id="{B1B0AF22-1F65-4B3A-868F-C76529AA8964}"/>
              </a:ext>
            </a:extLst>
          </p:cNvPr>
          <p:cNvSpPr txBox="1">
            <a:spLocks noChangeArrowheads="1"/>
          </p:cNvSpPr>
          <p:nvPr/>
        </p:nvSpPr>
        <p:spPr bwMode="auto">
          <a:xfrm>
            <a:off x="1987553" y="6581775"/>
            <a:ext cx="7864475" cy="14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a:solidFill>
                  <a:srgbClr val="000000"/>
                </a:solidFill>
                <a:latin typeface="Arial" panose="020B0604020202020204" pitchFamily="34" charset="0"/>
              </a:rPr>
              <a:t>1. </a:t>
            </a:r>
            <a:r>
              <a:rPr lang="en-US" altLang="en-US" sz="900">
                <a:solidFill>
                  <a:srgbClr val="000000"/>
                </a:solidFill>
                <a:latin typeface="Arial" panose="020B0604020202020204" pitchFamily="34" charset="0"/>
              </a:rPr>
              <a:t>Shea KM, et al. </a:t>
            </a:r>
            <a:r>
              <a:rPr lang="en-US" altLang="en-US" sz="900" i="1">
                <a:solidFill>
                  <a:srgbClr val="000000"/>
                </a:solidFill>
                <a:latin typeface="Arial" panose="020B0604020202020204" pitchFamily="34" charset="0"/>
              </a:rPr>
              <a:t>Open Forum Infect Dis. </a:t>
            </a:r>
            <a:r>
              <a:rPr lang="en-US" altLang="en-US" sz="900">
                <a:solidFill>
                  <a:srgbClr val="000000"/>
                </a:solidFill>
                <a:latin typeface="Arial" panose="020B0604020202020204" pitchFamily="34" charset="0"/>
              </a:rPr>
              <a:t>Published online May 8, 2014. doi:10.1093/ofid/ofu024.</a:t>
            </a:r>
            <a:r>
              <a:rPr lang="en-US" altLang="en-US" sz="900" i="1">
                <a:solidFill>
                  <a:srgbClr val="000000"/>
                </a:solidFill>
                <a:latin typeface="Arial" panose="020B0604020202020204" pitchFamily="34" charset="0"/>
              </a:rPr>
              <a:t> </a:t>
            </a:r>
            <a:endParaRPr lang="en-US" altLang="en-US" sz="900" b="1" i="1">
              <a:solidFill>
                <a:srgbClr val="000000"/>
              </a:solidFill>
              <a:latin typeface="Arial" panose="020B0604020202020204" pitchFamily="34" charset="0"/>
            </a:endParaRPr>
          </a:p>
        </p:txBody>
      </p:sp>
      <p:sp>
        <p:nvSpPr>
          <p:cNvPr id="38929" name="Rectangle 3">
            <a:extLst>
              <a:ext uri="{FF2B5EF4-FFF2-40B4-BE49-F238E27FC236}">
                <a16:creationId xmlns:a16="http://schemas.microsoft.com/office/drawing/2014/main" id="{FDE94049-A743-4EE9-8251-3570BC7BB581}"/>
              </a:ext>
            </a:extLst>
          </p:cNvPr>
          <p:cNvSpPr>
            <a:spLocks noChangeArrowheads="1"/>
          </p:cNvSpPr>
          <p:nvPr/>
        </p:nvSpPr>
        <p:spPr bwMode="auto">
          <a:xfrm>
            <a:off x="1897063" y="6370640"/>
            <a:ext cx="8443912" cy="230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a:solidFill>
                  <a:srgbClr val="000000"/>
                </a:solidFill>
                <a:latin typeface="Arial" panose="020B0604020202020204" pitchFamily="34" charset="0"/>
              </a:rPr>
              <a:t>*Persons aged 18–49 years, 50–64 years, and ≥65 years contributed a total of 49.3 million, 30.6 million, and 11.7 million person-years of observation, respectively.</a:t>
            </a:r>
          </a:p>
        </p:txBody>
      </p:sp>
      <p:sp>
        <p:nvSpPr>
          <p:cNvPr id="5" name="TextBox 4">
            <a:extLst>
              <a:ext uri="{FF2B5EF4-FFF2-40B4-BE49-F238E27FC236}">
                <a16:creationId xmlns:a16="http://schemas.microsoft.com/office/drawing/2014/main" id="{5C121E30-6879-48EF-A2BB-1986BD1F08A1}"/>
              </a:ext>
            </a:extLst>
          </p:cNvPr>
          <p:cNvSpPr txBox="1"/>
          <p:nvPr/>
        </p:nvSpPr>
        <p:spPr>
          <a:xfrm>
            <a:off x="3783013" y="4097340"/>
            <a:ext cx="508000" cy="292370"/>
          </a:xfrm>
          <a:prstGeom prst="rect">
            <a:avLst/>
          </a:prstGeom>
          <a:solidFill>
            <a:srgbClr val="00857C"/>
          </a:solidFill>
          <a:ln w="28575">
            <a:solidFill>
              <a:schemeClr val="accent4"/>
            </a:solidFill>
          </a:ln>
        </p:spPr>
        <p:txBody>
          <a:bodyPr lIns="91420" tIns="45711" rIns="91420" bIns="45711">
            <a:spAutoFit/>
          </a:bodyPr>
          <a:lstStyle/>
          <a:p>
            <a:pPr>
              <a:defRPr/>
            </a:pPr>
            <a:r>
              <a:rPr lang="en-US" sz="1300" b="1" dirty="0">
                <a:solidFill>
                  <a:prstClr val="white"/>
                </a:solidFill>
                <a:latin typeface="Arial" charset="0"/>
                <a:ea typeface="ＭＳ Ｐゴシック" charset="-128"/>
              </a:rPr>
              <a:t>1.9x</a:t>
            </a:r>
          </a:p>
        </p:txBody>
      </p:sp>
      <p:sp>
        <p:nvSpPr>
          <p:cNvPr id="22" name="TextBox 21">
            <a:extLst>
              <a:ext uri="{FF2B5EF4-FFF2-40B4-BE49-F238E27FC236}">
                <a16:creationId xmlns:a16="http://schemas.microsoft.com/office/drawing/2014/main" id="{05D5519E-4945-469A-8698-3A4FD6B72814}"/>
              </a:ext>
            </a:extLst>
          </p:cNvPr>
          <p:cNvSpPr txBox="1"/>
          <p:nvPr/>
        </p:nvSpPr>
        <p:spPr>
          <a:xfrm>
            <a:off x="4421188" y="3843340"/>
            <a:ext cx="508000" cy="292370"/>
          </a:xfrm>
          <a:prstGeom prst="rect">
            <a:avLst/>
          </a:prstGeom>
          <a:solidFill>
            <a:srgbClr val="00857C"/>
          </a:solidFill>
          <a:ln w="28575">
            <a:solidFill>
              <a:schemeClr val="accent4"/>
            </a:solidFill>
          </a:ln>
        </p:spPr>
        <p:txBody>
          <a:bodyPr lIns="91420" tIns="45711" rIns="91420" bIns="45711">
            <a:spAutoFit/>
          </a:bodyPr>
          <a:lstStyle/>
          <a:p>
            <a:pPr>
              <a:defRPr/>
            </a:pPr>
            <a:r>
              <a:rPr lang="en-US" sz="1300" b="1" dirty="0">
                <a:solidFill>
                  <a:prstClr val="white"/>
                </a:solidFill>
                <a:latin typeface="Arial" charset="0"/>
                <a:ea typeface="ＭＳ Ｐゴシック" charset="-128"/>
              </a:rPr>
              <a:t>2.8x</a:t>
            </a:r>
          </a:p>
        </p:txBody>
      </p:sp>
      <p:sp>
        <p:nvSpPr>
          <p:cNvPr id="23" name="TextBox 22">
            <a:extLst>
              <a:ext uri="{FF2B5EF4-FFF2-40B4-BE49-F238E27FC236}">
                <a16:creationId xmlns:a16="http://schemas.microsoft.com/office/drawing/2014/main" id="{00C0F4B2-F6E6-4D1C-900D-507CA16C616A}"/>
              </a:ext>
            </a:extLst>
          </p:cNvPr>
          <p:cNvSpPr txBox="1"/>
          <p:nvPr/>
        </p:nvSpPr>
        <p:spPr>
          <a:xfrm>
            <a:off x="5057775" y="3476625"/>
            <a:ext cx="508000" cy="292370"/>
          </a:xfrm>
          <a:prstGeom prst="rect">
            <a:avLst/>
          </a:prstGeom>
          <a:solidFill>
            <a:srgbClr val="00857C"/>
          </a:solidFill>
          <a:ln w="28575">
            <a:solidFill>
              <a:schemeClr val="accent4"/>
            </a:solidFill>
          </a:ln>
        </p:spPr>
        <p:txBody>
          <a:bodyPr lIns="91420" tIns="45711" rIns="91420" bIns="45711">
            <a:spAutoFit/>
          </a:bodyPr>
          <a:lstStyle/>
          <a:p>
            <a:pPr>
              <a:defRPr/>
            </a:pPr>
            <a:r>
              <a:rPr lang="en-US" sz="1300" b="1" dirty="0">
                <a:solidFill>
                  <a:prstClr val="white"/>
                </a:solidFill>
                <a:latin typeface="Arial" charset="0"/>
                <a:ea typeface="ＭＳ Ｐゴシック" charset="-128"/>
              </a:rPr>
              <a:t>3.8x</a:t>
            </a:r>
          </a:p>
        </p:txBody>
      </p:sp>
      <p:sp>
        <p:nvSpPr>
          <p:cNvPr id="24" name="TextBox 23">
            <a:extLst>
              <a:ext uri="{FF2B5EF4-FFF2-40B4-BE49-F238E27FC236}">
                <a16:creationId xmlns:a16="http://schemas.microsoft.com/office/drawing/2014/main" id="{F0E0F60C-D6DD-4427-A611-F70AB45C5D49}"/>
              </a:ext>
            </a:extLst>
          </p:cNvPr>
          <p:cNvSpPr txBox="1"/>
          <p:nvPr/>
        </p:nvSpPr>
        <p:spPr>
          <a:xfrm>
            <a:off x="5741988" y="3373440"/>
            <a:ext cx="508000" cy="292370"/>
          </a:xfrm>
          <a:prstGeom prst="rect">
            <a:avLst/>
          </a:prstGeom>
          <a:solidFill>
            <a:srgbClr val="00857C"/>
          </a:solidFill>
          <a:ln w="28575">
            <a:solidFill>
              <a:schemeClr val="accent4"/>
            </a:solidFill>
          </a:ln>
        </p:spPr>
        <p:txBody>
          <a:bodyPr lIns="91420" tIns="45711" rIns="91420" bIns="45711">
            <a:spAutoFit/>
          </a:bodyPr>
          <a:lstStyle/>
          <a:p>
            <a:pPr>
              <a:defRPr/>
            </a:pPr>
            <a:r>
              <a:rPr lang="en-US" sz="1300" b="1" dirty="0">
                <a:solidFill>
                  <a:prstClr val="white"/>
                </a:solidFill>
                <a:latin typeface="Arial" charset="0"/>
                <a:ea typeface="ＭＳ Ｐゴシック" charset="-128"/>
              </a:rPr>
              <a:t>3.9x</a:t>
            </a:r>
          </a:p>
        </p:txBody>
      </p:sp>
      <p:sp>
        <p:nvSpPr>
          <p:cNvPr id="25" name="TextBox 24">
            <a:extLst>
              <a:ext uri="{FF2B5EF4-FFF2-40B4-BE49-F238E27FC236}">
                <a16:creationId xmlns:a16="http://schemas.microsoft.com/office/drawing/2014/main" id="{12A3FDAD-C265-4151-973A-4A02EE7FFD72}"/>
              </a:ext>
            </a:extLst>
          </p:cNvPr>
          <p:cNvSpPr txBox="1"/>
          <p:nvPr/>
        </p:nvSpPr>
        <p:spPr>
          <a:xfrm>
            <a:off x="6381751" y="3306763"/>
            <a:ext cx="508000" cy="292370"/>
          </a:xfrm>
          <a:prstGeom prst="rect">
            <a:avLst/>
          </a:prstGeom>
          <a:solidFill>
            <a:srgbClr val="00857C"/>
          </a:solidFill>
          <a:ln w="28575">
            <a:solidFill>
              <a:schemeClr val="accent4"/>
            </a:solidFill>
          </a:ln>
        </p:spPr>
        <p:txBody>
          <a:bodyPr lIns="91420" tIns="45711" rIns="91420" bIns="45711">
            <a:spAutoFit/>
          </a:bodyPr>
          <a:lstStyle/>
          <a:p>
            <a:pPr>
              <a:defRPr/>
            </a:pPr>
            <a:r>
              <a:rPr lang="en-US" sz="1300" b="1" dirty="0">
                <a:solidFill>
                  <a:prstClr val="white"/>
                </a:solidFill>
                <a:latin typeface="Arial" charset="0"/>
                <a:ea typeface="ＭＳ Ｐゴシック" charset="-128"/>
              </a:rPr>
              <a:t>4.0x</a:t>
            </a:r>
          </a:p>
        </p:txBody>
      </p:sp>
      <p:sp>
        <p:nvSpPr>
          <p:cNvPr id="26" name="TextBox 25">
            <a:extLst>
              <a:ext uri="{FF2B5EF4-FFF2-40B4-BE49-F238E27FC236}">
                <a16:creationId xmlns:a16="http://schemas.microsoft.com/office/drawing/2014/main" id="{31EB893B-31FB-45D9-A3BA-EBA0B2F5579F}"/>
              </a:ext>
            </a:extLst>
          </p:cNvPr>
          <p:cNvSpPr txBox="1"/>
          <p:nvPr/>
        </p:nvSpPr>
        <p:spPr>
          <a:xfrm>
            <a:off x="7031039" y="3221040"/>
            <a:ext cx="508000" cy="292370"/>
          </a:xfrm>
          <a:prstGeom prst="rect">
            <a:avLst/>
          </a:prstGeom>
          <a:solidFill>
            <a:srgbClr val="00857C"/>
          </a:solidFill>
          <a:ln w="28575">
            <a:solidFill>
              <a:schemeClr val="accent4"/>
            </a:solidFill>
          </a:ln>
        </p:spPr>
        <p:txBody>
          <a:bodyPr lIns="91420" tIns="45711" rIns="91420" bIns="45711">
            <a:spAutoFit/>
          </a:bodyPr>
          <a:lstStyle/>
          <a:p>
            <a:pPr>
              <a:defRPr/>
            </a:pPr>
            <a:r>
              <a:rPr lang="en-US" sz="1300" b="1" dirty="0">
                <a:solidFill>
                  <a:prstClr val="white"/>
                </a:solidFill>
                <a:latin typeface="Arial" charset="0"/>
                <a:ea typeface="ＭＳ Ｐゴシック" charset="-128"/>
              </a:rPr>
              <a:t>4.3x</a:t>
            </a:r>
          </a:p>
        </p:txBody>
      </p:sp>
      <p:sp>
        <p:nvSpPr>
          <p:cNvPr id="27" name="TextBox 26">
            <a:extLst>
              <a:ext uri="{FF2B5EF4-FFF2-40B4-BE49-F238E27FC236}">
                <a16:creationId xmlns:a16="http://schemas.microsoft.com/office/drawing/2014/main" id="{8664E803-B77D-468F-A266-9C03575A0882}"/>
              </a:ext>
            </a:extLst>
          </p:cNvPr>
          <p:cNvSpPr txBox="1"/>
          <p:nvPr/>
        </p:nvSpPr>
        <p:spPr>
          <a:xfrm>
            <a:off x="7680325" y="3114675"/>
            <a:ext cx="508000" cy="292370"/>
          </a:xfrm>
          <a:prstGeom prst="rect">
            <a:avLst/>
          </a:prstGeom>
          <a:solidFill>
            <a:srgbClr val="00857C"/>
          </a:solidFill>
          <a:ln w="28575">
            <a:solidFill>
              <a:schemeClr val="accent4"/>
            </a:solidFill>
          </a:ln>
        </p:spPr>
        <p:txBody>
          <a:bodyPr lIns="91420" tIns="45711" rIns="91420" bIns="45711">
            <a:spAutoFit/>
          </a:bodyPr>
          <a:lstStyle/>
          <a:p>
            <a:pPr>
              <a:defRPr/>
            </a:pPr>
            <a:r>
              <a:rPr lang="en-US" sz="1300" b="1" dirty="0">
                <a:solidFill>
                  <a:prstClr val="white"/>
                </a:solidFill>
                <a:latin typeface="Arial" charset="0"/>
                <a:ea typeface="ＭＳ Ｐゴシック" charset="-128"/>
              </a:rPr>
              <a:t>4.6x</a:t>
            </a:r>
          </a:p>
        </p:txBody>
      </p:sp>
      <p:sp>
        <p:nvSpPr>
          <p:cNvPr id="29" name="TextBox 28">
            <a:extLst>
              <a:ext uri="{FF2B5EF4-FFF2-40B4-BE49-F238E27FC236}">
                <a16:creationId xmlns:a16="http://schemas.microsoft.com/office/drawing/2014/main" id="{C46B8C67-D27F-435F-A631-097B13043427}"/>
              </a:ext>
            </a:extLst>
          </p:cNvPr>
          <p:cNvSpPr txBox="1"/>
          <p:nvPr/>
        </p:nvSpPr>
        <p:spPr>
          <a:xfrm>
            <a:off x="8329613" y="2995613"/>
            <a:ext cx="508000" cy="292370"/>
          </a:xfrm>
          <a:prstGeom prst="rect">
            <a:avLst/>
          </a:prstGeom>
          <a:solidFill>
            <a:srgbClr val="00857C"/>
          </a:solidFill>
          <a:ln w="28575">
            <a:solidFill>
              <a:schemeClr val="accent4"/>
            </a:solidFill>
          </a:ln>
        </p:spPr>
        <p:txBody>
          <a:bodyPr lIns="91420" tIns="45711" rIns="91420" bIns="45711">
            <a:spAutoFit/>
          </a:bodyPr>
          <a:lstStyle/>
          <a:p>
            <a:pPr>
              <a:defRPr/>
            </a:pPr>
            <a:r>
              <a:rPr lang="en-US" sz="1300" b="1" dirty="0">
                <a:solidFill>
                  <a:prstClr val="white"/>
                </a:solidFill>
                <a:latin typeface="Arial" charset="0"/>
                <a:ea typeface="ＭＳ Ｐゴシック" charset="-128"/>
              </a:rPr>
              <a:t>4.9x</a:t>
            </a:r>
          </a:p>
        </p:txBody>
      </p:sp>
      <p:sp>
        <p:nvSpPr>
          <p:cNvPr id="30" name="TextBox 29">
            <a:extLst>
              <a:ext uri="{FF2B5EF4-FFF2-40B4-BE49-F238E27FC236}">
                <a16:creationId xmlns:a16="http://schemas.microsoft.com/office/drawing/2014/main" id="{41DC9343-AD2B-4B7F-9DEC-4A4BE2D62EA4}"/>
              </a:ext>
            </a:extLst>
          </p:cNvPr>
          <p:cNvSpPr txBox="1"/>
          <p:nvPr/>
        </p:nvSpPr>
        <p:spPr>
          <a:xfrm>
            <a:off x="8967788" y="2741613"/>
            <a:ext cx="508000" cy="292370"/>
          </a:xfrm>
          <a:prstGeom prst="rect">
            <a:avLst/>
          </a:prstGeom>
          <a:solidFill>
            <a:srgbClr val="00857C"/>
          </a:solidFill>
          <a:ln w="28575">
            <a:solidFill>
              <a:schemeClr val="accent4"/>
            </a:solidFill>
          </a:ln>
        </p:spPr>
        <p:txBody>
          <a:bodyPr lIns="91420" tIns="45711" rIns="91420" bIns="45711">
            <a:spAutoFit/>
          </a:bodyPr>
          <a:lstStyle/>
          <a:p>
            <a:pPr>
              <a:defRPr/>
            </a:pPr>
            <a:r>
              <a:rPr lang="en-US" sz="1300" b="1" dirty="0">
                <a:solidFill>
                  <a:prstClr val="white"/>
                </a:solidFill>
                <a:latin typeface="Arial" charset="0"/>
                <a:ea typeface="ＭＳ Ｐゴシック" charset="-128"/>
              </a:rPr>
              <a:t>5.9x</a:t>
            </a:r>
          </a:p>
        </p:txBody>
      </p:sp>
      <p:sp>
        <p:nvSpPr>
          <p:cNvPr id="31" name="TextBox 30">
            <a:extLst>
              <a:ext uri="{FF2B5EF4-FFF2-40B4-BE49-F238E27FC236}">
                <a16:creationId xmlns:a16="http://schemas.microsoft.com/office/drawing/2014/main" id="{71555EE7-CF80-4944-847B-50B7A0B0FB6D}"/>
              </a:ext>
            </a:extLst>
          </p:cNvPr>
          <p:cNvSpPr txBox="1"/>
          <p:nvPr/>
        </p:nvSpPr>
        <p:spPr>
          <a:xfrm>
            <a:off x="9628188" y="2138363"/>
            <a:ext cx="508000" cy="292370"/>
          </a:xfrm>
          <a:prstGeom prst="rect">
            <a:avLst/>
          </a:prstGeom>
          <a:solidFill>
            <a:srgbClr val="00857C"/>
          </a:solidFill>
          <a:ln w="28575">
            <a:solidFill>
              <a:schemeClr val="accent4"/>
            </a:solidFill>
          </a:ln>
        </p:spPr>
        <p:txBody>
          <a:bodyPr lIns="91420" tIns="45711" rIns="91420" bIns="45711">
            <a:spAutoFit/>
          </a:bodyPr>
          <a:lstStyle/>
          <a:p>
            <a:pPr>
              <a:defRPr/>
            </a:pPr>
            <a:r>
              <a:rPr lang="en-US" sz="1300" b="1" dirty="0">
                <a:solidFill>
                  <a:prstClr val="white"/>
                </a:solidFill>
                <a:latin typeface="Arial" charset="0"/>
                <a:ea typeface="ＭＳ Ｐゴシック" charset="-128"/>
              </a:rPr>
              <a:t>7.7x</a:t>
            </a:r>
          </a:p>
        </p:txBody>
      </p:sp>
      <p:sp>
        <p:nvSpPr>
          <p:cNvPr id="32" name="TextBox 31">
            <a:extLst>
              <a:ext uri="{FF2B5EF4-FFF2-40B4-BE49-F238E27FC236}">
                <a16:creationId xmlns:a16="http://schemas.microsoft.com/office/drawing/2014/main" id="{37EC071A-5E29-4A28-8B55-7667682E0856}"/>
              </a:ext>
            </a:extLst>
          </p:cNvPr>
          <p:cNvSpPr txBox="1"/>
          <p:nvPr/>
        </p:nvSpPr>
        <p:spPr>
          <a:xfrm>
            <a:off x="4311654" y="2741618"/>
            <a:ext cx="1146175" cy="246203"/>
          </a:xfrm>
          <a:prstGeom prst="rect">
            <a:avLst/>
          </a:prstGeom>
          <a:solidFill>
            <a:srgbClr val="00857C"/>
          </a:solidFill>
          <a:ln w="28575">
            <a:solidFill>
              <a:schemeClr val="accent4"/>
            </a:solidFill>
          </a:ln>
        </p:spPr>
        <p:txBody>
          <a:bodyPr lIns="91420" tIns="45711" rIns="91420" bIns="45711">
            <a:spAutoFit/>
          </a:bodyPr>
          <a:lstStyle/>
          <a:p>
            <a:pPr>
              <a:defRPr/>
            </a:pPr>
            <a:r>
              <a:rPr lang="en-US" sz="1000" b="1" dirty="0">
                <a:solidFill>
                  <a:prstClr val="white"/>
                </a:solidFill>
                <a:latin typeface="Arial" charset="0"/>
                <a:ea typeface="ＭＳ Ｐゴシック" charset="-128"/>
              </a:rPr>
              <a:t>Risk vs healthy </a:t>
            </a:r>
          </a:p>
        </p:txBody>
      </p:sp>
    </p:spTree>
    <p:extLst>
      <p:ext uri="{BB962C8B-B14F-4D97-AF65-F5344CB8AC3E}">
        <p14:creationId xmlns:p14="http://schemas.microsoft.com/office/powerpoint/2010/main" val="52680848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9416" y="6580651"/>
            <a:ext cx="9139040" cy="246221"/>
          </a:xfrm>
          <a:prstGeom prst="rect">
            <a:avLst/>
          </a:prstGeom>
          <a:noFill/>
        </p:spPr>
        <p:txBody>
          <a:bodyPr wrap="none" rtlCol="0">
            <a:spAutoFit/>
          </a:bodyPr>
          <a:lstStyle/>
          <a:p>
            <a:r>
              <a:rPr lang="en-US" sz="1000" dirty="0"/>
              <a:t>Krone CL. </a:t>
            </a:r>
            <a:r>
              <a:rPr lang="en-US" sz="1000" dirty="0" err="1"/>
              <a:t>Immunosenescence</a:t>
            </a:r>
            <a:r>
              <a:rPr lang="en-US" sz="1000" dirty="0"/>
              <a:t> and pneumococcal disease: an imbalance in host-pathogen interactions. Lancet </a:t>
            </a:r>
            <a:r>
              <a:rPr lang="en-US" sz="1000" dirty="0" err="1"/>
              <a:t>Respir</a:t>
            </a:r>
            <a:r>
              <a:rPr lang="en-US" sz="1000" dirty="0"/>
              <a:t> Med. 2014;2(2):141. </a:t>
            </a:r>
            <a:r>
              <a:rPr lang="en-US" sz="1000" dirty="0" err="1"/>
              <a:t>Epub</a:t>
            </a:r>
            <a:r>
              <a:rPr lang="en-US" sz="1000" dirty="0"/>
              <a:t> 2013 Sep 18</a:t>
            </a:r>
          </a:p>
        </p:txBody>
      </p:sp>
      <p:pic>
        <p:nvPicPr>
          <p:cNvPr id="1229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130" y="3677150"/>
            <a:ext cx="3520043" cy="233927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173" y="1672927"/>
            <a:ext cx="3160795" cy="18964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F399C5-DEF8-4D67-B527-8B114252018D}"/>
              </a:ext>
            </a:extLst>
          </p:cNvPr>
          <p:cNvSpPr>
            <a:spLocks noGrp="1"/>
          </p:cNvSpPr>
          <p:nvPr>
            <p:ph type="title"/>
          </p:nvPr>
        </p:nvSpPr>
        <p:spPr/>
        <p:txBody>
          <a:bodyPr/>
          <a:lstStyle/>
          <a:p>
            <a:r>
              <a:rPr lang="en-US" dirty="0"/>
              <a:t>People AT RISK</a:t>
            </a:r>
          </a:p>
        </p:txBody>
      </p:sp>
      <p:sp>
        <p:nvSpPr>
          <p:cNvPr id="10" name="Content Placeholder 5"/>
          <p:cNvSpPr>
            <a:spLocks noGrp="1"/>
          </p:cNvSpPr>
          <p:nvPr>
            <p:ph idx="4294967295"/>
          </p:nvPr>
        </p:nvSpPr>
        <p:spPr>
          <a:xfrm>
            <a:off x="882316" y="1780673"/>
            <a:ext cx="9647572" cy="4128001"/>
          </a:xfrm>
          <a:prstGeom prst="rect">
            <a:avLst/>
          </a:prstGeom>
        </p:spPr>
        <p:txBody>
          <a:bodyPr/>
          <a:lstStyle/>
          <a:p>
            <a:r>
              <a:rPr lang="en-US" sz="2800" b="1" i="1" dirty="0"/>
              <a:t>Extremes of age</a:t>
            </a:r>
          </a:p>
          <a:p>
            <a:pPr marL="169862" lvl="2" indent="0">
              <a:lnSpc>
                <a:spcPct val="150000"/>
              </a:lnSpc>
              <a:buNone/>
            </a:pPr>
            <a:r>
              <a:rPr lang="en-US" sz="2800" dirty="0"/>
              <a:t>Infants and older adults</a:t>
            </a:r>
          </a:p>
          <a:p>
            <a:pPr lvl="1"/>
            <a:endParaRPr lang="en-US" sz="2400" dirty="0"/>
          </a:p>
        </p:txBody>
      </p:sp>
    </p:spTree>
    <p:extLst>
      <p:ext uri="{BB962C8B-B14F-4D97-AF65-F5344CB8AC3E}">
        <p14:creationId xmlns:p14="http://schemas.microsoft.com/office/powerpoint/2010/main" val="244859248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29416" y="6580651"/>
            <a:ext cx="5766322" cy="181140"/>
          </a:xfrm>
          <a:prstGeom prst="rect">
            <a:avLst/>
          </a:prstGeom>
          <a:noFill/>
        </p:spPr>
        <p:txBody>
          <a:bodyPr wrap="none" rtlCol="0">
            <a:spAutoFit/>
          </a:bodyPr>
          <a:lstStyle/>
          <a:p>
            <a:r>
              <a:rPr lang="en-US" sz="577" dirty="0" err="1"/>
              <a:t>Gleich</a:t>
            </a:r>
            <a:r>
              <a:rPr lang="en-US" sz="577" dirty="0"/>
              <a:t> S. Streptococcus </a:t>
            </a:r>
            <a:r>
              <a:rPr lang="en-US" sz="577" dirty="0" err="1"/>
              <a:t>pneumoniae</a:t>
            </a:r>
            <a:r>
              <a:rPr lang="en-US" sz="577" dirty="0"/>
              <a:t> serotype 4 outbreak in a home for the aged: report and review of recent outbreaks. Infect Control </a:t>
            </a:r>
            <a:r>
              <a:rPr lang="en-US" sz="577" dirty="0" err="1"/>
              <a:t>Hosp</a:t>
            </a:r>
            <a:r>
              <a:rPr lang="en-US" sz="577" dirty="0"/>
              <a:t> </a:t>
            </a:r>
            <a:r>
              <a:rPr lang="en-US" sz="577" dirty="0" err="1"/>
              <a:t>Epidemiol</a:t>
            </a:r>
            <a:r>
              <a:rPr lang="en-US" sz="577" dirty="0"/>
              <a:t>. 2000;21(11):711.</a:t>
            </a:r>
          </a:p>
        </p:txBody>
      </p:sp>
      <p:pic>
        <p:nvPicPr>
          <p:cNvPr id="4098"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321" y="3713605"/>
            <a:ext cx="4708193" cy="24633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010" y="3687847"/>
            <a:ext cx="3811810" cy="238841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p:cNvSpPr>
            <a:spLocks noGrp="1"/>
          </p:cNvSpPr>
          <p:nvPr>
            <p:ph idx="4294967295"/>
          </p:nvPr>
        </p:nvSpPr>
        <p:spPr>
          <a:xfrm>
            <a:off x="786063" y="1278265"/>
            <a:ext cx="10833850" cy="3330341"/>
          </a:xfrm>
          <a:prstGeom prst="rect">
            <a:avLst/>
          </a:prstGeom>
        </p:spPr>
        <p:txBody>
          <a:bodyPr/>
          <a:lstStyle/>
          <a:p>
            <a:endParaRPr lang="en-US" sz="2800" dirty="0"/>
          </a:p>
          <a:p>
            <a:r>
              <a:rPr lang="en-US" sz="2800" b="1" i="1" dirty="0"/>
              <a:t>Crowded living conditions</a:t>
            </a:r>
          </a:p>
          <a:p>
            <a:pPr marL="401638" lvl="1" indent="0">
              <a:buNone/>
            </a:pPr>
            <a:r>
              <a:rPr lang="en-US" sz="2800" dirty="0"/>
              <a:t>Outbreaks in shelters, jails, and nursing homes and long-term care facilities</a:t>
            </a:r>
          </a:p>
        </p:txBody>
      </p:sp>
      <p:sp>
        <p:nvSpPr>
          <p:cNvPr id="15" name="Title 1">
            <a:extLst>
              <a:ext uri="{FF2B5EF4-FFF2-40B4-BE49-F238E27FC236}">
                <a16:creationId xmlns:a16="http://schemas.microsoft.com/office/drawing/2014/main" id="{378D9FC0-1114-494C-8911-F02436C4E2B0}"/>
              </a:ext>
            </a:extLst>
          </p:cNvPr>
          <p:cNvSpPr>
            <a:spLocks noGrp="1"/>
          </p:cNvSpPr>
          <p:nvPr>
            <p:ph type="title"/>
          </p:nvPr>
        </p:nvSpPr>
        <p:spPr>
          <a:xfrm>
            <a:off x="377824" y="377825"/>
            <a:ext cx="11439144" cy="850107"/>
          </a:xfrm>
        </p:spPr>
        <p:txBody>
          <a:bodyPr/>
          <a:lstStyle/>
          <a:p>
            <a:r>
              <a:rPr lang="en-US" dirty="0"/>
              <a:t>People AT RISK</a:t>
            </a:r>
          </a:p>
        </p:txBody>
      </p:sp>
    </p:spTree>
    <p:extLst>
      <p:ext uri="{BB962C8B-B14F-4D97-AF65-F5344CB8AC3E}">
        <p14:creationId xmlns:p14="http://schemas.microsoft.com/office/powerpoint/2010/main" val="270366097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29416" y="6580651"/>
            <a:ext cx="11862528" cy="246221"/>
          </a:xfrm>
          <a:prstGeom prst="rect">
            <a:avLst/>
          </a:prstGeom>
          <a:noFill/>
        </p:spPr>
        <p:txBody>
          <a:bodyPr wrap="square" rtlCol="0">
            <a:spAutoFit/>
          </a:bodyPr>
          <a:lstStyle/>
          <a:p>
            <a:r>
              <a:rPr lang="en-US" sz="1000" dirty="0"/>
              <a:t>Garg S. Pneumonia among adults hospitalized with laboratory-confirmed seasonal influenza virus infection-United States, 2005-2008.BMC Infect Dis. 2015;15:369. </a:t>
            </a:r>
            <a:r>
              <a:rPr lang="en-US" sz="1000" dirty="0" err="1"/>
              <a:t>Epub</a:t>
            </a:r>
            <a:r>
              <a:rPr lang="en-US" sz="1000" dirty="0"/>
              <a:t> 2015 Aug 26.</a:t>
            </a:r>
          </a:p>
        </p:txBody>
      </p:sp>
      <p:pic>
        <p:nvPicPr>
          <p:cNvPr id="512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312" y="3957490"/>
            <a:ext cx="3455852" cy="230390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idx="4294967295"/>
          </p:nvPr>
        </p:nvSpPr>
        <p:spPr>
          <a:xfrm>
            <a:off x="705852" y="843436"/>
            <a:ext cx="11108324" cy="3234863"/>
          </a:xfrm>
          <a:prstGeom prst="rect">
            <a:avLst/>
          </a:prstGeom>
        </p:spPr>
        <p:txBody>
          <a:bodyPr/>
          <a:lstStyle/>
          <a:p>
            <a:endParaRPr lang="en-US" sz="2800" dirty="0"/>
          </a:p>
          <a:p>
            <a:endParaRPr lang="en-US" sz="2800" dirty="0"/>
          </a:p>
          <a:p>
            <a:r>
              <a:rPr lang="en-US" sz="2800" b="1" i="1" dirty="0"/>
              <a:t>Viral infection</a:t>
            </a:r>
          </a:p>
          <a:p>
            <a:pPr marL="914400" lvl="1" indent="-401638"/>
            <a:r>
              <a:rPr lang="en-US" sz="2800" dirty="0"/>
              <a:t>Influenza predisposes to secondary pneumococcal pneumonia </a:t>
            </a:r>
          </a:p>
          <a:p>
            <a:pPr marL="914400" lvl="1" indent="-401638"/>
            <a:r>
              <a:rPr lang="en-US" sz="2800" dirty="0"/>
              <a:t>Increase in prevalence of viral and pneumococcal coinfection </a:t>
            </a:r>
          </a:p>
          <a:p>
            <a:pPr lvl="1"/>
            <a:endParaRPr lang="en-US" sz="2800" dirty="0"/>
          </a:p>
        </p:txBody>
      </p:sp>
      <p:sp>
        <p:nvSpPr>
          <p:cNvPr id="11" name="Title 1">
            <a:extLst>
              <a:ext uri="{FF2B5EF4-FFF2-40B4-BE49-F238E27FC236}">
                <a16:creationId xmlns:a16="http://schemas.microsoft.com/office/drawing/2014/main" id="{DB4C524C-8FD9-4BB7-81A9-F78F312B57D3}"/>
              </a:ext>
            </a:extLst>
          </p:cNvPr>
          <p:cNvSpPr>
            <a:spLocks noGrp="1"/>
          </p:cNvSpPr>
          <p:nvPr>
            <p:ph type="title"/>
          </p:nvPr>
        </p:nvSpPr>
        <p:spPr>
          <a:xfrm>
            <a:off x="377824" y="377825"/>
            <a:ext cx="11439144" cy="850107"/>
          </a:xfrm>
        </p:spPr>
        <p:txBody>
          <a:bodyPr/>
          <a:lstStyle/>
          <a:p>
            <a:r>
              <a:rPr lang="en-US" dirty="0"/>
              <a:t>People AT RISK</a:t>
            </a:r>
          </a:p>
        </p:txBody>
      </p:sp>
    </p:spTree>
    <p:extLst>
      <p:ext uri="{BB962C8B-B14F-4D97-AF65-F5344CB8AC3E}">
        <p14:creationId xmlns:p14="http://schemas.microsoft.com/office/powerpoint/2010/main" val="227715022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632144" y="2518610"/>
            <a:ext cx="6134416" cy="3863901"/>
          </a:xfrm>
        </p:spPr>
        <p:txBody>
          <a:bodyPr/>
          <a:lstStyle/>
          <a:p>
            <a:r>
              <a:rPr lang="en-US" sz="2800" b="1" i="1" dirty="0"/>
              <a:t>Alcohol use disorder</a:t>
            </a:r>
          </a:p>
          <a:p>
            <a:pPr marL="914400" lvl="1" indent="-449263"/>
            <a:r>
              <a:rPr lang="en-US" sz="2400" dirty="0"/>
              <a:t>Decreased cough and epiglottis reflex</a:t>
            </a:r>
          </a:p>
          <a:p>
            <a:pPr marL="914400" lvl="1" indent="-449263"/>
            <a:r>
              <a:rPr lang="en-US" sz="2400" dirty="0"/>
              <a:t>Defects in </a:t>
            </a:r>
            <a:r>
              <a:rPr lang="en-US" sz="2400" dirty="0" err="1"/>
              <a:t>mucociliary</a:t>
            </a:r>
            <a:r>
              <a:rPr lang="en-US" sz="2400" dirty="0"/>
              <a:t> clearance</a:t>
            </a:r>
          </a:p>
          <a:p>
            <a:pPr marL="914400" lvl="1" indent="-449263"/>
            <a:r>
              <a:rPr lang="en-US" sz="2400" dirty="0"/>
              <a:t>Suppression of cytokine and chemokine responses</a:t>
            </a:r>
          </a:p>
          <a:p>
            <a:pPr marL="712866" lvl="1" indent="0">
              <a:buNone/>
            </a:pPr>
            <a:endParaRPr lang="en-US" sz="2800" dirty="0"/>
          </a:p>
          <a:p>
            <a:endParaRPr lang="en-US" sz="2800" dirty="0"/>
          </a:p>
        </p:txBody>
      </p:sp>
      <p:sp>
        <p:nvSpPr>
          <p:cNvPr id="10" name="TextBox 9"/>
          <p:cNvSpPr txBox="1"/>
          <p:nvPr/>
        </p:nvSpPr>
        <p:spPr>
          <a:xfrm>
            <a:off x="329416" y="6580651"/>
            <a:ext cx="2755883" cy="181140"/>
          </a:xfrm>
          <a:prstGeom prst="rect">
            <a:avLst/>
          </a:prstGeom>
          <a:noFill/>
        </p:spPr>
        <p:txBody>
          <a:bodyPr wrap="none" rtlCol="0">
            <a:spAutoFit/>
          </a:bodyPr>
          <a:lstStyle/>
          <a:p>
            <a:r>
              <a:rPr lang="en-US" sz="577" dirty="0" err="1"/>
              <a:t>Uptodate</a:t>
            </a:r>
            <a:r>
              <a:rPr lang="en-US" sz="577" dirty="0"/>
              <a:t> 2022. Pneumococcal pneumonia in patients requiring hospitalization</a:t>
            </a:r>
          </a:p>
        </p:txBody>
      </p:sp>
      <p:pic>
        <p:nvPicPr>
          <p:cNvPr id="6146"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121" y="2294594"/>
            <a:ext cx="4622735" cy="308182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EDE602A4-31A9-407B-A5A9-219CAEE8D4DE}"/>
              </a:ext>
            </a:extLst>
          </p:cNvPr>
          <p:cNvSpPr>
            <a:spLocks noGrp="1"/>
          </p:cNvSpPr>
          <p:nvPr>
            <p:ph type="title"/>
          </p:nvPr>
        </p:nvSpPr>
        <p:spPr>
          <a:xfrm>
            <a:off x="377824" y="377825"/>
            <a:ext cx="11439144" cy="850107"/>
          </a:xfrm>
        </p:spPr>
        <p:txBody>
          <a:bodyPr/>
          <a:lstStyle/>
          <a:p>
            <a:r>
              <a:rPr lang="en-US" dirty="0"/>
              <a:t>People AT RISK</a:t>
            </a:r>
          </a:p>
        </p:txBody>
      </p:sp>
    </p:spTree>
    <p:extLst>
      <p:ext uri="{BB962C8B-B14F-4D97-AF65-F5344CB8AC3E}">
        <p14:creationId xmlns:p14="http://schemas.microsoft.com/office/powerpoint/2010/main" val="188908815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694491" y="1816842"/>
            <a:ext cx="5946942" cy="4453128"/>
          </a:xfrm>
        </p:spPr>
        <p:txBody>
          <a:bodyPr/>
          <a:lstStyle/>
          <a:p>
            <a:r>
              <a:rPr lang="en-US" sz="2800" b="1" i="1" dirty="0"/>
              <a:t>Cigarette smoking</a:t>
            </a:r>
          </a:p>
          <a:p>
            <a:pPr marL="914400" lvl="1" indent="-512763"/>
            <a:r>
              <a:rPr lang="en-US" sz="2400" dirty="0"/>
              <a:t>Increased nasopharyngeal colonization </a:t>
            </a:r>
          </a:p>
          <a:p>
            <a:pPr marL="914400" lvl="1" indent="-512763"/>
            <a:r>
              <a:rPr lang="en-US" sz="2400" dirty="0"/>
              <a:t>Invasive pneumococcal disease is highly associated with cigarette smoking and with passive smoke exposure </a:t>
            </a:r>
          </a:p>
          <a:p>
            <a:pPr marL="914400" lvl="1" indent="-512763"/>
            <a:r>
              <a:rPr lang="en-US" sz="2400" dirty="0"/>
              <a:t>Due to damaged pulmonary clearance</a:t>
            </a:r>
          </a:p>
          <a:p>
            <a:endParaRPr lang="en-US" sz="2800" dirty="0"/>
          </a:p>
        </p:txBody>
      </p:sp>
      <p:sp>
        <p:nvSpPr>
          <p:cNvPr id="10" name="TextBox 9"/>
          <p:cNvSpPr txBox="1"/>
          <p:nvPr/>
        </p:nvSpPr>
        <p:spPr>
          <a:xfrm>
            <a:off x="329416" y="6580651"/>
            <a:ext cx="8223726" cy="246221"/>
          </a:xfrm>
          <a:prstGeom prst="rect">
            <a:avLst/>
          </a:prstGeom>
          <a:noFill/>
        </p:spPr>
        <p:txBody>
          <a:bodyPr wrap="none" rtlCol="0">
            <a:spAutoFit/>
          </a:bodyPr>
          <a:lstStyle/>
          <a:p>
            <a:r>
              <a:rPr lang="en-US" sz="1000" dirty="0" err="1"/>
              <a:t>Nuorti</a:t>
            </a:r>
            <a:r>
              <a:rPr lang="en-US" sz="1000" dirty="0"/>
              <a:t> JP. Cigarette smoking and invasive pneumococcal disease. Active Bacterial Core Surveillance Team. N </a:t>
            </a:r>
            <a:r>
              <a:rPr lang="en-US" sz="1000" dirty="0" err="1"/>
              <a:t>Engl</a:t>
            </a:r>
            <a:r>
              <a:rPr lang="en-US" sz="1000" dirty="0"/>
              <a:t> J Med. 2000;342(10):681. </a:t>
            </a:r>
          </a:p>
        </p:txBody>
      </p:sp>
      <p:pic>
        <p:nvPicPr>
          <p:cNvPr id="717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4775" y="2112264"/>
            <a:ext cx="4622735" cy="308182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AD825CBA-8430-424A-BBEF-75B970595F95}"/>
              </a:ext>
            </a:extLst>
          </p:cNvPr>
          <p:cNvSpPr>
            <a:spLocks noGrp="1"/>
          </p:cNvSpPr>
          <p:nvPr>
            <p:ph type="title"/>
          </p:nvPr>
        </p:nvSpPr>
        <p:spPr>
          <a:xfrm>
            <a:off x="377824" y="377825"/>
            <a:ext cx="11439144" cy="850107"/>
          </a:xfrm>
        </p:spPr>
        <p:txBody>
          <a:bodyPr/>
          <a:lstStyle/>
          <a:p>
            <a:r>
              <a:rPr lang="en-US" dirty="0"/>
              <a:t>People AT RISK</a:t>
            </a:r>
          </a:p>
        </p:txBody>
      </p:sp>
    </p:spTree>
    <p:extLst>
      <p:ext uri="{BB962C8B-B14F-4D97-AF65-F5344CB8AC3E}">
        <p14:creationId xmlns:p14="http://schemas.microsoft.com/office/powerpoint/2010/main" val="88040435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374904" y="2839452"/>
            <a:ext cx="5379011" cy="3543059"/>
          </a:xfrm>
        </p:spPr>
        <p:txBody>
          <a:bodyPr/>
          <a:lstStyle/>
          <a:p>
            <a:pPr algn="ctr"/>
            <a:r>
              <a:rPr lang="en-US" sz="2800" b="1" i="1" dirty="0"/>
              <a:t>COPD and other lung disorders</a:t>
            </a:r>
          </a:p>
        </p:txBody>
      </p:sp>
      <p:sp>
        <p:nvSpPr>
          <p:cNvPr id="10" name="TextBox 9"/>
          <p:cNvSpPr txBox="1"/>
          <p:nvPr/>
        </p:nvSpPr>
        <p:spPr>
          <a:xfrm>
            <a:off x="329416" y="6580651"/>
            <a:ext cx="4581703" cy="246221"/>
          </a:xfrm>
          <a:prstGeom prst="rect">
            <a:avLst/>
          </a:prstGeom>
          <a:noFill/>
        </p:spPr>
        <p:txBody>
          <a:bodyPr wrap="none" rtlCol="0">
            <a:spAutoFit/>
          </a:bodyPr>
          <a:lstStyle/>
          <a:p>
            <a:r>
              <a:rPr lang="en-US" sz="1000" dirty="0" err="1"/>
              <a:t>Uptodate</a:t>
            </a:r>
            <a:r>
              <a:rPr lang="en-US" sz="1000" dirty="0"/>
              <a:t> 2022. Pneumococcal pneumonia in patients requiring hospitalization</a:t>
            </a:r>
          </a:p>
        </p:txBody>
      </p:sp>
      <p:pic>
        <p:nvPicPr>
          <p:cNvPr id="819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087" y="2087767"/>
            <a:ext cx="5212677" cy="347511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14EDB979-DE06-4F68-8954-738AFE055DB6}"/>
              </a:ext>
            </a:extLst>
          </p:cNvPr>
          <p:cNvSpPr>
            <a:spLocks noGrp="1"/>
          </p:cNvSpPr>
          <p:nvPr>
            <p:ph type="title"/>
          </p:nvPr>
        </p:nvSpPr>
        <p:spPr>
          <a:xfrm>
            <a:off x="377824" y="377825"/>
            <a:ext cx="11439144" cy="850107"/>
          </a:xfrm>
        </p:spPr>
        <p:txBody>
          <a:bodyPr/>
          <a:lstStyle/>
          <a:p>
            <a:r>
              <a:rPr lang="en-US" dirty="0"/>
              <a:t>People AT RISK</a:t>
            </a:r>
          </a:p>
        </p:txBody>
      </p:sp>
    </p:spTree>
    <p:extLst>
      <p:ext uri="{BB962C8B-B14F-4D97-AF65-F5344CB8AC3E}">
        <p14:creationId xmlns:p14="http://schemas.microsoft.com/office/powerpoint/2010/main" val="33585312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825" y="1228725"/>
            <a:ext cx="9445752" cy="2621380"/>
          </a:xfrm>
        </p:spPr>
        <p:txBody>
          <a:bodyPr>
            <a:noAutofit/>
          </a:bodyPr>
          <a:lstStyle/>
          <a:p>
            <a:r>
              <a:rPr lang="en-US" sz="4400" b="1" dirty="0">
                <a:solidFill>
                  <a:schemeClr val="bg1"/>
                </a:solidFill>
              </a:rPr>
              <a:t>What is </a:t>
            </a:r>
            <a:br>
              <a:rPr lang="en-US" sz="4400" b="1" dirty="0">
                <a:solidFill>
                  <a:schemeClr val="bg1"/>
                </a:solidFill>
              </a:rPr>
            </a:br>
            <a:r>
              <a:rPr lang="en-US" sz="4400" b="1" i="1" dirty="0">
                <a:solidFill>
                  <a:schemeClr val="bg1"/>
                </a:solidFill>
              </a:rPr>
              <a:t>Streptococcus pneumoniae?</a:t>
            </a:r>
          </a:p>
        </p:txBody>
      </p:sp>
    </p:spTree>
    <p:extLst>
      <p:ext uri="{BB962C8B-B14F-4D97-AF65-F5344CB8AC3E}">
        <p14:creationId xmlns:p14="http://schemas.microsoft.com/office/powerpoint/2010/main" val="68125224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1390302" y="1929384"/>
            <a:ext cx="10423745" cy="4453128"/>
          </a:xfrm>
        </p:spPr>
        <p:txBody>
          <a:bodyPr/>
          <a:lstStyle/>
          <a:p>
            <a:r>
              <a:rPr lang="en-US" sz="2800" b="1" i="1" dirty="0"/>
              <a:t>Immunocompromised host</a:t>
            </a:r>
          </a:p>
        </p:txBody>
      </p:sp>
      <p:sp>
        <p:nvSpPr>
          <p:cNvPr id="10" name="TextBox 9"/>
          <p:cNvSpPr txBox="1"/>
          <p:nvPr/>
        </p:nvSpPr>
        <p:spPr>
          <a:xfrm>
            <a:off x="329416" y="6580651"/>
            <a:ext cx="4581703" cy="246221"/>
          </a:xfrm>
          <a:prstGeom prst="rect">
            <a:avLst/>
          </a:prstGeom>
          <a:noFill/>
        </p:spPr>
        <p:txBody>
          <a:bodyPr wrap="none" rtlCol="0">
            <a:spAutoFit/>
          </a:bodyPr>
          <a:lstStyle/>
          <a:p>
            <a:r>
              <a:rPr lang="en-US" sz="1000" dirty="0" err="1"/>
              <a:t>Uptodate</a:t>
            </a:r>
            <a:r>
              <a:rPr lang="en-US" sz="1000" dirty="0"/>
              <a:t> 2022. Pneumococcal pneumonia in patients requiring hospitalization</a:t>
            </a:r>
          </a:p>
        </p:txBody>
      </p:sp>
      <p:graphicFrame>
        <p:nvGraphicFramePr>
          <p:cNvPr id="2" name="Table 1"/>
          <p:cNvGraphicFramePr>
            <a:graphicFrameLocks noGrp="1"/>
          </p:cNvGraphicFramePr>
          <p:nvPr>
            <p:extLst>
              <p:ext uri="{D42A27DB-BD31-4B8C-83A1-F6EECF244321}">
                <p14:modId xmlns:p14="http://schemas.microsoft.com/office/powerpoint/2010/main" val="1452405280"/>
              </p:ext>
            </p:extLst>
          </p:nvPr>
        </p:nvGraphicFramePr>
        <p:xfrm>
          <a:off x="7331242" y="1925053"/>
          <a:ext cx="4363454" cy="3760006"/>
        </p:xfrm>
        <a:graphic>
          <a:graphicData uri="http://schemas.openxmlformats.org/drawingml/2006/table">
            <a:tbl>
              <a:tblPr firstRow="1" bandRow="1">
                <a:tableStyleId>{3B4B98B0-60AC-42C2-AFA5-B58CD77FA1E5}</a:tableStyleId>
              </a:tblPr>
              <a:tblGrid>
                <a:gridCol w="4363454">
                  <a:extLst>
                    <a:ext uri="{9D8B030D-6E8A-4147-A177-3AD203B41FA5}">
                      <a16:colId xmlns:a16="http://schemas.microsoft.com/office/drawing/2014/main" val="1240608580"/>
                    </a:ext>
                  </a:extLst>
                </a:gridCol>
              </a:tblGrid>
              <a:tr h="540856">
                <a:tc>
                  <a:txBody>
                    <a:bodyPr/>
                    <a:lstStyle/>
                    <a:p>
                      <a:r>
                        <a:rPr lang="en-US" sz="2600" b="0" dirty="0"/>
                        <a:t>CONDITIONS</a:t>
                      </a:r>
                    </a:p>
                  </a:txBody>
                  <a:tcPr marL="58643" marR="58643" marT="29322" marB="29322"/>
                </a:tc>
                <a:extLst>
                  <a:ext uri="{0D108BD9-81ED-4DB2-BD59-A6C34878D82A}">
                    <a16:rowId xmlns:a16="http://schemas.microsoft.com/office/drawing/2014/main" val="220693884"/>
                  </a:ext>
                </a:extLst>
              </a:tr>
              <a:tr h="536525">
                <a:tc>
                  <a:txBody>
                    <a:bodyPr/>
                    <a:lstStyle/>
                    <a:p>
                      <a:r>
                        <a:rPr lang="en-US" sz="2600" dirty="0"/>
                        <a:t>Malignancy</a:t>
                      </a:r>
                    </a:p>
                  </a:txBody>
                  <a:tcPr marL="58643" marR="58643" marT="29322" marB="29322"/>
                </a:tc>
                <a:extLst>
                  <a:ext uri="{0D108BD9-81ED-4DB2-BD59-A6C34878D82A}">
                    <a16:rowId xmlns:a16="http://schemas.microsoft.com/office/drawing/2014/main" val="854364559"/>
                  </a:ext>
                </a:extLst>
              </a:tr>
              <a:tr h="536525">
                <a:tc>
                  <a:txBody>
                    <a:bodyPr/>
                    <a:lstStyle/>
                    <a:p>
                      <a:r>
                        <a:rPr lang="en-US" sz="2600" dirty="0"/>
                        <a:t>HIV</a:t>
                      </a:r>
                    </a:p>
                  </a:txBody>
                  <a:tcPr marL="58643" marR="58643" marT="29322" marB="29322"/>
                </a:tc>
                <a:extLst>
                  <a:ext uri="{0D108BD9-81ED-4DB2-BD59-A6C34878D82A}">
                    <a16:rowId xmlns:a16="http://schemas.microsoft.com/office/drawing/2014/main" val="3336697681"/>
                  </a:ext>
                </a:extLst>
              </a:tr>
              <a:tr h="536525">
                <a:tc>
                  <a:txBody>
                    <a:bodyPr/>
                    <a:lstStyle/>
                    <a:p>
                      <a:r>
                        <a:rPr lang="en-US" sz="2600" dirty="0"/>
                        <a:t>Autoimmune diseases</a:t>
                      </a:r>
                    </a:p>
                  </a:txBody>
                  <a:tcPr marL="58643" marR="58643" marT="29322" marB="29322"/>
                </a:tc>
                <a:extLst>
                  <a:ext uri="{0D108BD9-81ED-4DB2-BD59-A6C34878D82A}">
                    <a16:rowId xmlns:a16="http://schemas.microsoft.com/office/drawing/2014/main" val="997879902"/>
                  </a:ext>
                </a:extLst>
              </a:tr>
              <a:tr h="536525">
                <a:tc>
                  <a:txBody>
                    <a:bodyPr/>
                    <a:lstStyle/>
                    <a:p>
                      <a:r>
                        <a:rPr lang="en-US" sz="2600" dirty="0"/>
                        <a:t>Dialysis patient</a:t>
                      </a:r>
                    </a:p>
                  </a:txBody>
                  <a:tcPr marL="58643" marR="58643" marT="29322" marB="29322"/>
                </a:tc>
                <a:extLst>
                  <a:ext uri="{0D108BD9-81ED-4DB2-BD59-A6C34878D82A}">
                    <a16:rowId xmlns:a16="http://schemas.microsoft.com/office/drawing/2014/main" val="4287639113"/>
                  </a:ext>
                </a:extLst>
              </a:tr>
              <a:tr h="536525">
                <a:tc>
                  <a:txBody>
                    <a:bodyPr/>
                    <a:lstStyle/>
                    <a:p>
                      <a:r>
                        <a:rPr lang="en-US" sz="2600" dirty="0"/>
                        <a:t>Transplant patients</a:t>
                      </a:r>
                    </a:p>
                  </a:txBody>
                  <a:tcPr marL="58643" marR="58643" marT="29322" marB="29322"/>
                </a:tc>
                <a:extLst>
                  <a:ext uri="{0D108BD9-81ED-4DB2-BD59-A6C34878D82A}">
                    <a16:rowId xmlns:a16="http://schemas.microsoft.com/office/drawing/2014/main" val="2631523275"/>
                  </a:ext>
                </a:extLst>
              </a:tr>
              <a:tr h="536525">
                <a:tc>
                  <a:txBody>
                    <a:bodyPr/>
                    <a:lstStyle/>
                    <a:p>
                      <a:r>
                        <a:rPr lang="en-US" sz="2600" dirty="0"/>
                        <a:t>Diabetes</a:t>
                      </a:r>
                    </a:p>
                  </a:txBody>
                  <a:tcPr marL="58643" marR="58643" marT="29322" marB="29322"/>
                </a:tc>
                <a:extLst>
                  <a:ext uri="{0D108BD9-81ED-4DB2-BD59-A6C34878D82A}">
                    <a16:rowId xmlns:a16="http://schemas.microsoft.com/office/drawing/2014/main" val="3496040960"/>
                  </a:ext>
                </a:extLst>
              </a:tr>
            </a:tbl>
          </a:graphicData>
        </a:graphic>
      </p:graphicFrame>
      <p:pic>
        <p:nvPicPr>
          <p:cNvPr id="9218"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303" y="2581847"/>
            <a:ext cx="4705697" cy="314820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C171F7AC-6873-4E55-BB45-AEB40FE83528}"/>
              </a:ext>
            </a:extLst>
          </p:cNvPr>
          <p:cNvSpPr>
            <a:spLocks noGrp="1"/>
          </p:cNvSpPr>
          <p:nvPr>
            <p:ph type="title"/>
          </p:nvPr>
        </p:nvSpPr>
        <p:spPr>
          <a:xfrm>
            <a:off x="377824" y="377825"/>
            <a:ext cx="11439144" cy="850107"/>
          </a:xfrm>
        </p:spPr>
        <p:txBody>
          <a:bodyPr/>
          <a:lstStyle/>
          <a:p>
            <a:r>
              <a:rPr lang="en-US" dirty="0"/>
              <a:t>People AT RISK</a:t>
            </a:r>
          </a:p>
        </p:txBody>
      </p:sp>
    </p:spTree>
    <p:extLst>
      <p:ext uri="{BB962C8B-B14F-4D97-AF65-F5344CB8AC3E}">
        <p14:creationId xmlns:p14="http://schemas.microsoft.com/office/powerpoint/2010/main" val="240861930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614055" y="1873113"/>
            <a:ext cx="11439144" cy="4453128"/>
          </a:xfrm>
        </p:spPr>
        <p:txBody>
          <a:bodyPr anchor="t"/>
          <a:lstStyle/>
          <a:p>
            <a:pPr marL="342900" indent="-342900">
              <a:buFont typeface="Arial" panose="020B0604020202020204" pitchFamily="34" charset="0"/>
              <a:buChar char="•"/>
            </a:pPr>
            <a:r>
              <a:rPr lang="en-US" sz="2800" dirty="0"/>
              <a:t>Extremes of age</a:t>
            </a:r>
          </a:p>
          <a:p>
            <a:pPr marL="342900" indent="-342900">
              <a:buFont typeface="Arial" panose="020B0604020202020204" pitchFamily="34" charset="0"/>
              <a:buChar char="•"/>
            </a:pPr>
            <a:r>
              <a:rPr lang="en-US" sz="2800" dirty="0"/>
              <a:t>Crowded living conditions</a:t>
            </a:r>
          </a:p>
          <a:p>
            <a:pPr marL="342900" indent="-342900">
              <a:buFont typeface="Arial" panose="020B0604020202020204" pitchFamily="34" charset="0"/>
              <a:buChar char="•"/>
            </a:pPr>
            <a:r>
              <a:rPr lang="en-US" sz="2800" dirty="0"/>
              <a:t>Viral infection</a:t>
            </a:r>
          </a:p>
          <a:p>
            <a:pPr marL="342900" indent="-342900">
              <a:buFont typeface="Arial" panose="020B0604020202020204" pitchFamily="34" charset="0"/>
              <a:buChar char="•"/>
            </a:pPr>
            <a:r>
              <a:rPr lang="en-US" sz="2800" dirty="0"/>
              <a:t>Alcohol use disorder</a:t>
            </a:r>
          </a:p>
          <a:p>
            <a:pPr marL="342900" indent="-342900">
              <a:buFont typeface="Arial" panose="020B0604020202020204" pitchFamily="34" charset="0"/>
              <a:buChar char="•"/>
            </a:pPr>
            <a:r>
              <a:rPr lang="en-US" sz="2800" dirty="0"/>
              <a:t>Cigarette smoking</a:t>
            </a:r>
          </a:p>
          <a:p>
            <a:pPr marL="342900" indent="-342900">
              <a:buFont typeface="Arial" panose="020B0604020202020204" pitchFamily="34" charset="0"/>
              <a:buChar char="•"/>
            </a:pPr>
            <a:r>
              <a:rPr lang="en-US" sz="2800" dirty="0"/>
              <a:t>COPD and other pulmonary disorders</a:t>
            </a:r>
          </a:p>
          <a:p>
            <a:pPr marL="342900" indent="-342900">
              <a:buFont typeface="Arial" panose="020B0604020202020204" pitchFamily="34" charset="0"/>
              <a:buChar char="•"/>
            </a:pPr>
            <a:r>
              <a:rPr lang="en-US" sz="2800" dirty="0"/>
              <a:t>Immunocompromised hosts </a:t>
            </a:r>
          </a:p>
        </p:txBody>
      </p:sp>
      <p:sp>
        <p:nvSpPr>
          <p:cNvPr id="10" name="TextBox 9"/>
          <p:cNvSpPr txBox="1"/>
          <p:nvPr/>
        </p:nvSpPr>
        <p:spPr>
          <a:xfrm>
            <a:off x="329416" y="6580651"/>
            <a:ext cx="4581703" cy="246221"/>
          </a:xfrm>
          <a:prstGeom prst="rect">
            <a:avLst/>
          </a:prstGeom>
          <a:noFill/>
        </p:spPr>
        <p:txBody>
          <a:bodyPr wrap="none" rtlCol="0">
            <a:spAutoFit/>
          </a:bodyPr>
          <a:lstStyle/>
          <a:p>
            <a:r>
              <a:rPr lang="en-US" sz="1000" dirty="0" err="1"/>
              <a:t>Uptodate</a:t>
            </a:r>
            <a:r>
              <a:rPr lang="en-US" sz="1000" dirty="0"/>
              <a:t> 2022. Pneumococcal pneumonia in patients requiring hospitalization</a:t>
            </a:r>
          </a:p>
        </p:txBody>
      </p:sp>
      <p:sp>
        <p:nvSpPr>
          <p:cNvPr id="8" name="Title 1">
            <a:extLst>
              <a:ext uri="{FF2B5EF4-FFF2-40B4-BE49-F238E27FC236}">
                <a16:creationId xmlns:a16="http://schemas.microsoft.com/office/drawing/2014/main" id="{4C315BCF-7ADD-444F-9255-19EF75EDE405}"/>
              </a:ext>
            </a:extLst>
          </p:cNvPr>
          <p:cNvSpPr>
            <a:spLocks noGrp="1"/>
          </p:cNvSpPr>
          <p:nvPr>
            <p:ph type="title"/>
          </p:nvPr>
        </p:nvSpPr>
        <p:spPr>
          <a:xfrm>
            <a:off x="377824" y="377825"/>
            <a:ext cx="11439144" cy="850107"/>
          </a:xfrm>
        </p:spPr>
        <p:txBody>
          <a:bodyPr/>
          <a:lstStyle/>
          <a:p>
            <a:r>
              <a:rPr lang="en-US" dirty="0"/>
              <a:t>People AT RISK</a:t>
            </a:r>
          </a:p>
        </p:txBody>
      </p:sp>
    </p:spTree>
    <p:extLst>
      <p:ext uri="{BB962C8B-B14F-4D97-AF65-F5344CB8AC3E}">
        <p14:creationId xmlns:p14="http://schemas.microsoft.com/office/powerpoint/2010/main" val="43445163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13347" y="1543645"/>
            <a:ext cx="10872713" cy="4849360"/>
          </a:xfrm>
        </p:spPr>
        <p:txBody>
          <a:bodyPr>
            <a:noAutofit/>
          </a:bodyPr>
          <a:lstStyle/>
          <a:p>
            <a:pPr marL="342900" indent="-342900">
              <a:spcBef>
                <a:spcPts val="500"/>
              </a:spcBef>
              <a:buFont typeface="Arial" panose="020B0604020202020204" pitchFamily="34" charset="0"/>
              <a:buChar char="•"/>
            </a:pPr>
            <a:r>
              <a:rPr lang="en-US" sz="2400" dirty="0"/>
              <a:t>Hematologic cancer</a:t>
            </a:r>
          </a:p>
          <a:p>
            <a:pPr marL="342900" indent="-342900">
              <a:spcBef>
                <a:spcPts val="500"/>
              </a:spcBef>
              <a:buFont typeface="Arial" panose="020B0604020202020204" pitchFamily="34" charset="0"/>
              <a:buChar char="•"/>
            </a:pPr>
            <a:r>
              <a:rPr lang="en-US" sz="2400" dirty="0"/>
              <a:t>Immunosuppressive conditions from disease or drugs</a:t>
            </a:r>
          </a:p>
          <a:p>
            <a:pPr marL="342900" indent="-342900">
              <a:spcBef>
                <a:spcPts val="500"/>
              </a:spcBef>
              <a:buFont typeface="Arial" panose="020B0604020202020204" pitchFamily="34" charset="0"/>
              <a:buChar char="•"/>
            </a:pPr>
            <a:r>
              <a:rPr lang="en-US" sz="2400" dirty="0"/>
              <a:t>Functional or anatomic </a:t>
            </a:r>
            <a:r>
              <a:rPr lang="en-US" sz="2400" dirty="0" err="1"/>
              <a:t>asplenia</a:t>
            </a:r>
            <a:endParaRPr lang="en-US" sz="2400" dirty="0"/>
          </a:p>
          <a:p>
            <a:pPr marL="342900" indent="-342900">
              <a:spcBef>
                <a:spcPts val="500"/>
              </a:spcBef>
              <a:buFont typeface="Arial" panose="020B0604020202020204" pitchFamily="34" charset="0"/>
              <a:buChar char="•"/>
            </a:pPr>
            <a:r>
              <a:rPr lang="en-US" sz="2400" dirty="0"/>
              <a:t>Renal disease.  </a:t>
            </a:r>
          </a:p>
          <a:p>
            <a:pPr marL="342900" indent="-342900">
              <a:spcBef>
                <a:spcPts val="500"/>
              </a:spcBef>
              <a:buFont typeface="Arial" panose="020B0604020202020204" pitchFamily="34" charset="0"/>
              <a:buChar char="•"/>
            </a:pPr>
            <a:r>
              <a:rPr lang="en-US" sz="2400" dirty="0"/>
              <a:t>Chronic heart disease</a:t>
            </a:r>
          </a:p>
          <a:p>
            <a:pPr marL="342900" indent="-342900">
              <a:spcBef>
                <a:spcPts val="500"/>
              </a:spcBef>
              <a:buFont typeface="Arial" panose="020B0604020202020204" pitchFamily="34" charset="0"/>
              <a:buChar char="•"/>
            </a:pPr>
            <a:r>
              <a:rPr lang="en-US" sz="2400" dirty="0"/>
              <a:t>Lung disease (including asthma)</a:t>
            </a:r>
          </a:p>
          <a:p>
            <a:pPr marL="342900" indent="-342900">
              <a:spcBef>
                <a:spcPts val="500"/>
              </a:spcBef>
              <a:buFont typeface="Arial" panose="020B0604020202020204" pitchFamily="34" charset="0"/>
              <a:buChar char="•"/>
            </a:pPr>
            <a:r>
              <a:rPr lang="en-US" sz="2400" dirty="0"/>
              <a:t>Liver disease</a:t>
            </a:r>
          </a:p>
          <a:p>
            <a:pPr marL="342900" indent="-342900">
              <a:spcBef>
                <a:spcPts val="500"/>
              </a:spcBef>
              <a:buFont typeface="Arial" panose="020B0604020202020204" pitchFamily="34" charset="0"/>
              <a:buChar char="•"/>
            </a:pPr>
            <a:r>
              <a:rPr lang="en-US" sz="2400" dirty="0"/>
              <a:t>Smoking cigarettes</a:t>
            </a:r>
          </a:p>
          <a:p>
            <a:pPr marL="342900" indent="-342900">
              <a:spcBef>
                <a:spcPts val="500"/>
              </a:spcBef>
              <a:buFont typeface="Arial" panose="020B0604020202020204" pitchFamily="34" charset="0"/>
              <a:buChar char="•"/>
            </a:pPr>
            <a:r>
              <a:rPr lang="en-US" sz="2400" dirty="0"/>
              <a:t>Alcoholism</a:t>
            </a:r>
          </a:p>
          <a:p>
            <a:pPr marL="342900" indent="-342900">
              <a:spcBef>
                <a:spcPts val="500"/>
              </a:spcBef>
              <a:buFont typeface="Arial" panose="020B0604020202020204" pitchFamily="34" charset="0"/>
              <a:buChar char="•"/>
            </a:pPr>
            <a:r>
              <a:rPr lang="en-US" sz="2400" dirty="0"/>
              <a:t>CSF leak</a:t>
            </a:r>
          </a:p>
          <a:p>
            <a:pPr marL="342900" indent="-342900">
              <a:spcBef>
                <a:spcPts val="500"/>
              </a:spcBef>
              <a:buFont typeface="Arial" panose="020B0604020202020204" pitchFamily="34" charset="0"/>
              <a:buChar char="•"/>
            </a:pPr>
            <a:r>
              <a:rPr lang="en-US" sz="2400" dirty="0"/>
              <a:t>Cochlear implant</a:t>
            </a:r>
          </a:p>
        </p:txBody>
      </p:sp>
      <p:sp>
        <p:nvSpPr>
          <p:cNvPr id="10" name="TextBox 9"/>
          <p:cNvSpPr txBox="1"/>
          <p:nvPr/>
        </p:nvSpPr>
        <p:spPr>
          <a:xfrm>
            <a:off x="329416" y="6580651"/>
            <a:ext cx="2496196" cy="246221"/>
          </a:xfrm>
          <a:prstGeom prst="rect">
            <a:avLst/>
          </a:prstGeom>
          <a:noFill/>
        </p:spPr>
        <p:txBody>
          <a:bodyPr wrap="none" rtlCol="0">
            <a:spAutoFit/>
          </a:bodyPr>
          <a:lstStyle/>
          <a:p>
            <a:r>
              <a:rPr lang="en-US" sz="1000" dirty="0" err="1">
                <a:hlinkClick r:id="rId3"/>
              </a:rPr>
              <a:t>Pinkbook</a:t>
            </a:r>
            <a:r>
              <a:rPr lang="en-US" sz="1000" dirty="0">
                <a:hlinkClick r:id="rId3"/>
              </a:rPr>
              <a:t>: Pneumococcal Disease | CDC</a:t>
            </a:r>
            <a:endParaRPr lang="en-US" sz="1000" dirty="0"/>
          </a:p>
        </p:txBody>
      </p:sp>
      <p:pic>
        <p:nvPicPr>
          <p:cNvPr id="1026"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6157" y="29573"/>
            <a:ext cx="2329903" cy="13396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264233" y="5572596"/>
            <a:ext cx="1211642" cy="12116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810402" y="836000"/>
            <a:ext cx="2233228" cy="13741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970267" y="2549908"/>
            <a:ext cx="1850418" cy="18504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527624" y="4749082"/>
            <a:ext cx="1462402" cy="11494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119519" y="3898348"/>
            <a:ext cx="1962607" cy="13084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the source image"/>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000261" y="1788477"/>
            <a:ext cx="1940012" cy="129334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6778D45-B86D-4A24-A4E3-C08F08D5C92B}"/>
              </a:ext>
            </a:extLst>
          </p:cNvPr>
          <p:cNvSpPr>
            <a:spLocks noGrp="1"/>
          </p:cNvSpPr>
          <p:nvPr>
            <p:ph type="title"/>
          </p:nvPr>
        </p:nvSpPr>
        <p:spPr>
          <a:xfrm>
            <a:off x="377824" y="377825"/>
            <a:ext cx="11439144" cy="850107"/>
          </a:xfrm>
        </p:spPr>
        <p:txBody>
          <a:bodyPr/>
          <a:lstStyle/>
          <a:p>
            <a:r>
              <a:rPr lang="en-US" dirty="0"/>
              <a:t>People AT RISK – Invasive Pneumococcal Disease</a:t>
            </a:r>
          </a:p>
        </p:txBody>
      </p:sp>
    </p:spTree>
    <p:extLst>
      <p:ext uri="{BB962C8B-B14F-4D97-AF65-F5344CB8AC3E}">
        <p14:creationId xmlns:p14="http://schemas.microsoft.com/office/powerpoint/2010/main" val="354388007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4DA595-C1BA-4AD2-8FD9-0A487FE1FA82}"/>
              </a:ext>
            </a:extLst>
          </p:cNvPr>
          <p:cNvSpPr>
            <a:spLocks noGrp="1"/>
          </p:cNvSpPr>
          <p:nvPr>
            <p:ph type="sldNum" sz="quarter" idx="12"/>
          </p:nvPr>
        </p:nvSpPr>
        <p:spPr/>
        <p:txBody>
          <a:bodyPr/>
          <a:lstStyle/>
          <a:p>
            <a:fld id="{29CC380D-5F44-41E8-971E-CDD19ED6F8E3}" type="slidenum">
              <a:rPr lang="en-GB" smtClean="0"/>
              <a:t>33</a:t>
            </a:fld>
            <a:endParaRPr lang="en-GB"/>
          </a:p>
        </p:txBody>
      </p:sp>
      <p:pic>
        <p:nvPicPr>
          <p:cNvPr id="6" name="Content Placeholder 5" descr="Text&#10;&#10;Description automatically generated">
            <a:extLst>
              <a:ext uri="{FF2B5EF4-FFF2-40B4-BE49-F238E27FC236}">
                <a16:creationId xmlns:a16="http://schemas.microsoft.com/office/drawing/2014/main" id="{7A4A2CCC-96F3-48AF-B0C6-B43943FFABF5}"/>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t="29474" r="-2421"/>
          <a:stretch/>
        </p:blipFill>
        <p:spPr>
          <a:xfrm>
            <a:off x="1459831" y="112295"/>
            <a:ext cx="9636197" cy="6633410"/>
          </a:xfrm>
        </p:spPr>
      </p:pic>
    </p:spTree>
    <p:extLst>
      <p:ext uri="{BB962C8B-B14F-4D97-AF65-F5344CB8AC3E}">
        <p14:creationId xmlns:p14="http://schemas.microsoft.com/office/powerpoint/2010/main" val="36098481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985AB44F-D837-4737-86D1-C4E5A35B8AC4}"/>
              </a:ext>
            </a:extLst>
          </p:cNvPr>
          <p:cNvGrpSpPr/>
          <p:nvPr/>
        </p:nvGrpSpPr>
        <p:grpSpPr>
          <a:xfrm>
            <a:off x="-2896" y="2744829"/>
            <a:ext cx="6841710" cy="1340458"/>
            <a:chOff x="0" y="8642689"/>
            <a:chExt cx="4336348" cy="439424"/>
          </a:xfrm>
        </p:grpSpPr>
        <p:sp>
          <p:nvSpPr>
            <p:cNvPr id="53" name="object 4">
              <a:extLst>
                <a:ext uri="{FF2B5EF4-FFF2-40B4-BE49-F238E27FC236}">
                  <a16:creationId xmlns:a16="http://schemas.microsoft.com/office/drawing/2014/main" id="{6DB0E343-9628-4235-8038-621A98D250CA}"/>
                </a:ext>
              </a:extLst>
            </p:cNvPr>
            <p:cNvSpPr/>
            <p:nvPr/>
          </p:nvSpPr>
          <p:spPr>
            <a:xfrm>
              <a:off x="0" y="8642693"/>
              <a:ext cx="3923363" cy="439420"/>
            </a:xfrm>
            <a:custGeom>
              <a:avLst/>
              <a:gdLst/>
              <a:ahLst/>
              <a:cxnLst/>
              <a:rect l="l" t="t" r="r" b="b"/>
              <a:pathLst>
                <a:path w="3844925" h="439420">
                  <a:moveTo>
                    <a:pt x="0" y="439204"/>
                  </a:moveTo>
                  <a:lnTo>
                    <a:pt x="3844798" y="439204"/>
                  </a:lnTo>
                  <a:lnTo>
                    <a:pt x="3844798" y="0"/>
                  </a:lnTo>
                  <a:lnTo>
                    <a:pt x="0" y="0"/>
                  </a:lnTo>
                  <a:lnTo>
                    <a:pt x="0" y="439204"/>
                  </a:lnTo>
                  <a:close/>
                </a:path>
              </a:pathLst>
            </a:custGeom>
            <a:solidFill>
              <a:srgbClr val="00857C"/>
            </a:solidFill>
          </p:spPr>
          <p:txBody>
            <a:bodyPr wrap="square" lIns="0" tIns="0" rIns="0" bIns="0" rtlCol="0"/>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577" b="0" i="0" u="none" strike="noStrike" kern="1200" cap="none" spc="0" normalizeH="0" baseline="0" noProof="0" dirty="0">
                <a:ln>
                  <a:noFill/>
                </a:ln>
                <a:solidFill>
                  <a:srgbClr val="0C2340"/>
                </a:solidFill>
                <a:effectLst/>
                <a:uLnTx/>
                <a:uFillTx/>
                <a:latin typeface="Invention"/>
                <a:ea typeface="+mn-ea"/>
                <a:cs typeface="+mn-cs"/>
              </a:endParaRPr>
            </a:p>
          </p:txBody>
        </p:sp>
        <p:sp>
          <p:nvSpPr>
            <p:cNvPr id="54" name="object 5">
              <a:extLst>
                <a:ext uri="{FF2B5EF4-FFF2-40B4-BE49-F238E27FC236}">
                  <a16:creationId xmlns:a16="http://schemas.microsoft.com/office/drawing/2014/main" id="{CF5C245D-05EF-4DFD-8810-E437FF667919}"/>
                </a:ext>
              </a:extLst>
            </p:cNvPr>
            <p:cNvSpPr/>
            <p:nvPr/>
          </p:nvSpPr>
          <p:spPr>
            <a:xfrm>
              <a:off x="3621605" y="8642689"/>
              <a:ext cx="714743" cy="439420"/>
            </a:xfrm>
            <a:custGeom>
              <a:avLst/>
              <a:gdLst/>
              <a:ahLst/>
              <a:cxnLst/>
              <a:rect l="l" t="t" r="r" b="b"/>
              <a:pathLst>
                <a:path w="439420" h="439420">
                  <a:moveTo>
                    <a:pt x="219595" y="0"/>
                  </a:moveTo>
                  <a:lnTo>
                    <a:pt x="175337" y="4461"/>
                  </a:lnTo>
                  <a:lnTo>
                    <a:pt x="134116" y="17257"/>
                  </a:lnTo>
                  <a:lnTo>
                    <a:pt x="96815" y="37505"/>
                  </a:lnTo>
                  <a:lnTo>
                    <a:pt x="64315" y="64320"/>
                  </a:lnTo>
                  <a:lnTo>
                    <a:pt x="37502" y="96820"/>
                  </a:lnTo>
                  <a:lnTo>
                    <a:pt x="17256" y="134122"/>
                  </a:lnTo>
                  <a:lnTo>
                    <a:pt x="4461" y="175341"/>
                  </a:lnTo>
                  <a:lnTo>
                    <a:pt x="0" y="219595"/>
                  </a:lnTo>
                  <a:lnTo>
                    <a:pt x="4461" y="263854"/>
                  </a:lnTo>
                  <a:lnTo>
                    <a:pt x="17256" y="305076"/>
                  </a:lnTo>
                  <a:lnTo>
                    <a:pt x="37502" y="342380"/>
                  </a:lnTo>
                  <a:lnTo>
                    <a:pt x="64315" y="374881"/>
                  </a:lnTo>
                  <a:lnTo>
                    <a:pt x="96815" y="401698"/>
                  </a:lnTo>
                  <a:lnTo>
                    <a:pt x="134116" y="421945"/>
                  </a:lnTo>
                  <a:lnTo>
                    <a:pt x="175337" y="434742"/>
                  </a:lnTo>
                  <a:lnTo>
                    <a:pt x="219595" y="439204"/>
                  </a:lnTo>
                  <a:lnTo>
                    <a:pt x="263854" y="434742"/>
                  </a:lnTo>
                  <a:lnTo>
                    <a:pt x="305076" y="421945"/>
                  </a:lnTo>
                  <a:lnTo>
                    <a:pt x="342380" y="401698"/>
                  </a:lnTo>
                  <a:lnTo>
                    <a:pt x="374881" y="374881"/>
                  </a:lnTo>
                  <a:lnTo>
                    <a:pt x="401698" y="342380"/>
                  </a:lnTo>
                  <a:lnTo>
                    <a:pt x="421945" y="305076"/>
                  </a:lnTo>
                  <a:lnTo>
                    <a:pt x="434742" y="263854"/>
                  </a:lnTo>
                  <a:lnTo>
                    <a:pt x="439204" y="219595"/>
                  </a:lnTo>
                  <a:lnTo>
                    <a:pt x="434742" y="175341"/>
                  </a:lnTo>
                  <a:lnTo>
                    <a:pt x="421945" y="134122"/>
                  </a:lnTo>
                  <a:lnTo>
                    <a:pt x="401698" y="96820"/>
                  </a:lnTo>
                  <a:lnTo>
                    <a:pt x="374881" y="64320"/>
                  </a:lnTo>
                  <a:lnTo>
                    <a:pt x="342380" y="37505"/>
                  </a:lnTo>
                  <a:lnTo>
                    <a:pt x="305076" y="17257"/>
                  </a:lnTo>
                  <a:lnTo>
                    <a:pt x="263854" y="4461"/>
                  </a:lnTo>
                  <a:lnTo>
                    <a:pt x="219595" y="0"/>
                  </a:lnTo>
                  <a:close/>
                </a:path>
              </a:pathLst>
            </a:custGeom>
            <a:solidFill>
              <a:srgbClr val="00857C"/>
            </a:solidFill>
          </p:spPr>
          <p:txBody>
            <a:bodyPr wrap="square" lIns="0" tIns="0" rIns="0" bIns="0" rtlCol="0"/>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577" b="0" i="0" u="none" strike="noStrike" kern="1200" cap="none" spc="0" normalizeH="0" baseline="0" noProof="0" dirty="0">
                <a:ln>
                  <a:noFill/>
                </a:ln>
                <a:solidFill>
                  <a:srgbClr val="0C2340"/>
                </a:solidFill>
                <a:effectLst/>
                <a:uLnTx/>
                <a:uFillTx/>
                <a:latin typeface="Invention"/>
                <a:ea typeface="+mn-ea"/>
                <a:cs typeface="+mn-cs"/>
              </a:endParaRPr>
            </a:p>
          </p:txBody>
        </p:sp>
      </p:grpSp>
      <p:sp>
        <p:nvSpPr>
          <p:cNvPr id="2" name="Title 1"/>
          <p:cNvSpPr>
            <a:spLocks noGrp="1"/>
          </p:cNvSpPr>
          <p:nvPr>
            <p:ph type="title"/>
          </p:nvPr>
        </p:nvSpPr>
        <p:spPr>
          <a:xfrm>
            <a:off x="377825" y="1228725"/>
            <a:ext cx="9445752" cy="2525128"/>
          </a:xfrm>
        </p:spPr>
        <p:txBody>
          <a:bodyPr>
            <a:noAutofit/>
          </a:bodyPr>
          <a:lstStyle/>
          <a:p>
            <a:r>
              <a:rPr lang="en-US" sz="4800" dirty="0">
                <a:solidFill>
                  <a:schemeClr val="bg1"/>
                </a:solidFill>
              </a:rPr>
              <a:t>Pneumococcal Vaccine Types</a:t>
            </a:r>
            <a:br>
              <a:rPr lang="en-US" sz="4800" dirty="0">
                <a:solidFill>
                  <a:schemeClr val="bg1"/>
                </a:solidFill>
              </a:rPr>
            </a:br>
            <a:r>
              <a:rPr lang="en-US" sz="5400" b="1" dirty="0">
                <a:solidFill>
                  <a:schemeClr val="bg1"/>
                </a:solidFill>
                <a:latin typeface="+mn-lt"/>
              </a:rPr>
              <a:t>PCV </a:t>
            </a:r>
            <a:r>
              <a:rPr lang="en-US" sz="5400" dirty="0">
                <a:solidFill>
                  <a:schemeClr val="bg1"/>
                </a:solidFill>
                <a:latin typeface="+mn-lt"/>
              </a:rPr>
              <a:t>and</a:t>
            </a:r>
            <a:r>
              <a:rPr lang="en-US" sz="5400" b="1" dirty="0">
                <a:solidFill>
                  <a:schemeClr val="bg1"/>
                </a:solidFill>
                <a:latin typeface="+mn-lt"/>
              </a:rPr>
              <a:t> PPSV</a:t>
            </a:r>
            <a:endParaRPr lang="en-US" sz="4800" b="1" dirty="0">
              <a:solidFill>
                <a:schemeClr val="bg1"/>
              </a:solidFill>
              <a:latin typeface="+mn-lt"/>
            </a:endParaRPr>
          </a:p>
        </p:txBody>
      </p:sp>
    </p:spTree>
    <p:extLst>
      <p:ext uri="{BB962C8B-B14F-4D97-AF65-F5344CB8AC3E}">
        <p14:creationId xmlns:p14="http://schemas.microsoft.com/office/powerpoint/2010/main" val="168370300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964" y="5560032"/>
            <a:ext cx="10515503" cy="1325563"/>
          </a:xfrm>
        </p:spPr>
        <p:txBody>
          <a:bodyPr>
            <a:normAutofit/>
          </a:bodyPr>
          <a:lstStyle/>
          <a:p>
            <a:r>
              <a:rPr lang="en-US" sz="3200" dirty="0"/>
              <a:t>Surface capsular polysaccharide of </a:t>
            </a:r>
            <a:r>
              <a:rPr lang="en-US" sz="3200" i="1" dirty="0"/>
              <a:t>S. </a:t>
            </a:r>
            <a:r>
              <a:rPr lang="en-US" sz="3200" i="1" dirty="0" err="1"/>
              <a:t>pneumoniae</a:t>
            </a:r>
            <a:endParaRPr lang="en-US" sz="3200" i="1" dirty="0"/>
          </a:p>
        </p:txBody>
      </p:sp>
      <p:pic>
        <p:nvPicPr>
          <p:cNvPr id="3074"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712" y="1441359"/>
            <a:ext cx="8750009" cy="442361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404542" y="471565"/>
            <a:ext cx="3695203" cy="568247"/>
          </a:xfrm>
          <a:prstGeom prst="rect">
            <a:avLst/>
          </a:prstGeom>
        </p:spPr>
        <p:txBody>
          <a:bodyPr vert="horz" lIns="58643" tIns="29322" rIns="58643" bIns="29322" rtlCol="0" anchor="ctr">
            <a:noAutofit/>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r>
              <a:rPr lang="en-US" sz="3463" b="1" dirty="0">
                <a:solidFill>
                  <a:schemeClr val="bg1"/>
                </a:solidFill>
              </a:rPr>
              <a:t>Vaccine Types</a:t>
            </a:r>
          </a:p>
        </p:txBody>
      </p:sp>
      <p:sp>
        <p:nvSpPr>
          <p:cNvPr id="9" name="TextBox 8"/>
          <p:cNvSpPr txBox="1"/>
          <p:nvPr/>
        </p:nvSpPr>
        <p:spPr>
          <a:xfrm>
            <a:off x="329416" y="6580651"/>
            <a:ext cx="2938625" cy="246221"/>
          </a:xfrm>
          <a:prstGeom prst="rect">
            <a:avLst/>
          </a:prstGeom>
          <a:noFill/>
        </p:spPr>
        <p:txBody>
          <a:bodyPr wrap="none" rtlCol="0">
            <a:spAutoFit/>
          </a:bodyPr>
          <a:lstStyle/>
          <a:p>
            <a:r>
              <a:rPr lang="en-US" sz="1000" dirty="0" err="1"/>
              <a:t>Uptodate</a:t>
            </a:r>
            <a:r>
              <a:rPr lang="en-US" sz="1000" dirty="0"/>
              <a:t>. 2022. Pneumococcal vaccine in adults</a:t>
            </a:r>
          </a:p>
        </p:txBody>
      </p:sp>
      <p:sp>
        <p:nvSpPr>
          <p:cNvPr id="10" name="Title 1">
            <a:extLst>
              <a:ext uri="{FF2B5EF4-FFF2-40B4-BE49-F238E27FC236}">
                <a16:creationId xmlns:a16="http://schemas.microsoft.com/office/drawing/2014/main" id="{F45AD179-71AC-4081-AE9C-F9CCC29AE91E}"/>
              </a:ext>
            </a:extLst>
          </p:cNvPr>
          <p:cNvSpPr txBox="1">
            <a:spLocks/>
          </p:cNvSpPr>
          <p:nvPr/>
        </p:nvSpPr>
        <p:spPr>
          <a:xfrm>
            <a:off x="377824" y="377825"/>
            <a:ext cx="11439144" cy="85010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2750" kern="1200" dirty="0">
                <a:solidFill>
                  <a:schemeClr val="tx1"/>
                </a:solidFill>
                <a:latin typeface="+mj-lt"/>
                <a:ea typeface="+mj-ea"/>
                <a:cs typeface="+mj-cs"/>
              </a:defRPr>
            </a:lvl1pPr>
          </a:lstStyle>
          <a:p>
            <a:r>
              <a:rPr lang="en-US"/>
              <a:t>Pneumococcal Vaccine Types</a:t>
            </a:r>
          </a:p>
        </p:txBody>
      </p:sp>
    </p:spTree>
    <p:extLst>
      <p:ext uri="{BB962C8B-B14F-4D97-AF65-F5344CB8AC3E}">
        <p14:creationId xmlns:p14="http://schemas.microsoft.com/office/powerpoint/2010/main" val="424785863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pPr marL="342900" indent="-342900">
              <a:buFont typeface="Arial" panose="020B0604020202020204" pitchFamily="34" charset="0"/>
              <a:buChar char="•"/>
            </a:pPr>
            <a:r>
              <a:rPr lang="en-US" sz="2400" b="1" dirty="0"/>
              <a:t>POLYSACCHARIDE vaccines</a:t>
            </a:r>
            <a:r>
              <a:rPr lang="en-US" sz="2400" dirty="0"/>
              <a:t> — PPSV is composed of partially purified pneumococcal capsular polysaccharides. </a:t>
            </a:r>
          </a:p>
          <a:p>
            <a:pPr marL="465137" lvl="4" indent="0">
              <a:buNone/>
            </a:pPr>
            <a:r>
              <a:rPr lang="en-US" sz="2000" i="1" dirty="0"/>
              <a:t>The only available formulation contains </a:t>
            </a:r>
            <a:r>
              <a:rPr lang="en-US" sz="2000" b="1" i="1" dirty="0"/>
              <a:t>23 pneumococcal polysaccharides </a:t>
            </a:r>
            <a:r>
              <a:rPr lang="en-US" sz="2000" i="1" dirty="0"/>
              <a:t>from the 23 serotypes that were the most common cause of pneumococcal disease in adults in the 1980s.</a:t>
            </a:r>
          </a:p>
          <a:p>
            <a:pPr marL="465137" lvl="4" indent="0">
              <a:buNone/>
            </a:pPr>
            <a:endParaRPr lang="en-US" sz="2000" i="1" dirty="0"/>
          </a:p>
          <a:p>
            <a:pPr lvl="4"/>
            <a:endParaRPr lang="en-US" sz="2000" dirty="0"/>
          </a:p>
          <a:p>
            <a:pPr marL="342900" indent="-342900">
              <a:buFont typeface="Arial" panose="020B0604020202020204" pitchFamily="34" charset="0"/>
              <a:buChar char="•"/>
            </a:pPr>
            <a:r>
              <a:rPr lang="en-US" sz="2400" b="1" dirty="0"/>
              <a:t>CONJUGATE vaccines</a:t>
            </a:r>
            <a:r>
              <a:rPr lang="en-US" sz="2400" dirty="0"/>
              <a:t> — PCV consist of pneumococcal capsular polysaccharides covalently linked (conjugated) to a protein</a:t>
            </a:r>
          </a:p>
        </p:txBody>
      </p:sp>
      <p:sp>
        <p:nvSpPr>
          <p:cNvPr id="8" name="TextBox 7"/>
          <p:cNvSpPr txBox="1"/>
          <p:nvPr/>
        </p:nvSpPr>
        <p:spPr>
          <a:xfrm>
            <a:off x="329416" y="6580651"/>
            <a:ext cx="2938625" cy="246221"/>
          </a:xfrm>
          <a:prstGeom prst="rect">
            <a:avLst/>
          </a:prstGeom>
          <a:noFill/>
        </p:spPr>
        <p:txBody>
          <a:bodyPr wrap="none" rtlCol="0">
            <a:spAutoFit/>
          </a:bodyPr>
          <a:lstStyle/>
          <a:p>
            <a:r>
              <a:rPr lang="en-US" sz="1000" dirty="0" err="1"/>
              <a:t>Uptodate</a:t>
            </a:r>
            <a:r>
              <a:rPr lang="en-US" sz="1000" dirty="0"/>
              <a:t>. 2022. Pneumococcal vaccine in adults</a:t>
            </a:r>
          </a:p>
        </p:txBody>
      </p:sp>
      <p:sp>
        <p:nvSpPr>
          <p:cNvPr id="9" name="Title 1">
            <a:extLst>
              <a:ext uri="{FF2B5EF4-FFF2-40B4-BE49-F238E27FC236}">
                <a16:creationId xmlns:a16="http://schemas.microsoft.com/office/drawing/2014/main" id="{27C9ADEF-571E-4983-923D-2ECB485964FF}"/>
              </a:ext>
            </a:extLst>
          </p:cNvPr>
          <p:cNvSpPr>
            <a:spLocks noGrp="1"/>
          </p:cNvSpPr>
          <p:nvPr>
            <p:ph type="title"/>
          </p:nvPr>
        </p:nvSpPr>
        <p:spPr>
          <a:xfrm>
            <a:off x="377824" y="377825"/>
            <a:ext cx="11439144" cy="850107"/>
          </a:xfrm>
        </p:spPr>
        <p:txBody>
          <a:bodyPr/>
          <a:lstStyle/>
          <a:p>
            <a:r>
              <a:rPr lang="en-US" dirty="0"/>
              <a:t>Pneumococcal Vaccine Types</a:t>
            </a:r>
          </a:p>
        </p:txBody>
      </p:sp>
    </p:spTree>
    <p:extLst>
      <p:ext uri="{BB962C8B-B14F-4D97-AF65-F5344CB8AC3E}">
        <p14:creationId xmlns:p14="http://schemas.microsoft.com/office/powerpoint/2010/main" val="242463265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90" name="Picture 10" descr="See the source image"/>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10447" y="2139659"/>
            <a:ext cx="2885875" cy="196804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8316144" y="3342677"/>
            <a:ext cx="2076851" cy="773244"/>
            <a:chOff x="12134207" y="7189012"/>
            <a:chExt cx="3799272" cy="1466195"/>
          </a:xfrm>
        </p:grpSpPr>
        <p:sp>
          <p:nvSpPr>
            <p:cNvPr id="22" name="Oval 21"/>
            <p:cNvSpPr/>
            <p:nvPr/>
          </p:nvSpPr>
          <p:spPr>
            <a:xfrm>
              <a:off x="12134207"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3" name="Oval 22"/>
            <p:cNvSpPr/>
            <p:nvPr/>
          </p:nvSpPr>
          <p:spPr>
            <a:xfrm>
              <a:off x="12457383" y="718901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4" name="Oval 23"/>
            <p:cNvSpPr/>
            <p:nvPr/>
          </p:nvSpPr>
          <p:spPr>
            <a:xfrm>
              <a:off x="12709330" y="736753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5" name="Oval 24"/>
            <p:cNvSpPr/>
            <p:nvPr/>
          </p:nvSpPr>
          <p:spPr>
            <a:xfrm>
              <a:off x="13085680" y="748935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6" name="Oval 25"/>
            <p:cNvSpPr/>
            <p:nvPr/>
          </p:nvSpPr>
          <p:spPr>
            <a:xfrm>
              <a:off x="13506526"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7" name="Oval 26"/>
            <p:cNvSpPr/>
            <p:nvPr/>
          </p:nvSpPr>
          <p:spPr>
            <a:xfrm>
              <a:off x="13758865" y="7628074"/>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8" name="Oval 27"/>
            <p:cNvSpPr/>
            <p:nvPr/>
          </p:nvSpPr>
          <p:spPr>
            <a:xfrm>
              <a:off x="14138374" y="758448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9" name="Oval 28"/>
            <p:cNvSpPr/>
            <p:nvPr/>
          </p:nvSpPr>
          <p:spPr>
            <a:xfrm>
              <a:off x="15301631" y="8045607"/>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0" name="Oval 29"/>
            <p:cNvSpPr/>
            <p:nvPr/>
          </p:nvSpPr>
          <p:spPr>
            <a:xfrm>
              <a:off x="14490652" y="786130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1" name="Oval 30"/>
            <p:cNvSpPr/>
            <p:nvPr/>
          </p:nvSpPr>
          <p:spPr>
            <a:xfrm>
              <a:off x="14817700" y="7919301"/>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grpSp>
      <p:grpSp>
        <p:nvGrpSpPr>
          <p:cNvPr id="32" name="Group 31"/>
          <p:cNvGrpSpPr/>
          <p:nvPr/>
        </p:nvGrpSpPr>
        <p:grpSpPr>
          <a:xfrm>
            <a:off x="8410953" y="1366415"/>
            <a:ext cx="2076851" cy="773244"/>
            <a:chOff x="12134207" y="7189012"/>
            <a:chExt cx="3799272" cy="1466195"/>
          </a:xfrm>
        </p:grpSpPr>
        <p:sp>
          <p:nvSpPr>
            <p:cNvPr id="33" name="Oval 32"/>
            <p:cNvSpPr/>
            <p:nvPr/>
          </p:nvSpPr>
          <p:spPr>
            <a:xfrm>
              <a:off x="12134207"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4" name="Oval 33"/>
            <p:cNvSpPr/>
            <p:nvPr/>
          </p:nvSpPr>
          <p:spPr>
            <a:xfrm>
              <a:off x="12457383" y="718901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5" name="Oval 34"/>
            <p:cNvSpPr/>
            <p:nvPr/>
          </p:nvSpPr>
          <p:spPr>
            <a:xfrm>
              <a:off x="12709330" y="736753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6" name="Oval 35"/>
            <p:cNvSpPr/>
            <p:nvPr/>
          </p:nvSpPr>
          <p:spPr>
            <a:xfrm>
              <a:off x="13085680" y="748935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7" name="Oval 36"/>
            <p:cNvSpPr/>
            <p:nvPr/>
          </p:nvSpPr>
          <p:spPr>
            <a:xfrm>
              <a:off x="13506526"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8" name="Oval 37"/>
            <p:cNvSpPr/>
            <p:nvPr/>
          </p:nvSpPr>
          <p:spPr>
            <a:xfrm>
              <a:off x="13758865" y="7628074"/>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9" name="Oval 38"/>
            <p:cNvSpPr/>
            <p:nvPr/>
          </p:nvSpPr>
          <p:spPr>
            <a:xfrm>
              <a:off x="14138374" y="758448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0" name="Oval 39"/>
            <p:cNvSpPr/>
            <p:nvPr/>
          </p:nvSpPr>
          <p:spPr>
            <a:xfrm>
              <a:off x="15301631" y="8045607"/>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1" name="Oval 40"/>
            <p:cNvSpPr/>
            <p:nvPr/>
          </p:nvSpPr>
          <p:spPr>
            <a:xfrm>
              <a:off x="14490652" y="786130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2" name="Oval 41"/>
            <p:cNvSpPr/>
            <p:nvPr/>
          </p:nvSpPr>
          <p:spPr>
            <a:xfrm>
              <a:off x="14817700" y="7919301"/>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grpSp>
      <p:grpSp>
        <p:nvGrpSpPr>
          <p:cNvPr id="43" name="Group 42"/>
          <p:cNvGrpSpPr/>
          <p:nvPr/>
        </p:nvGrpSpPr>
        <p:grpSpPr>
          <a:xfrm>
            <a:off x="8482723" y="2685789"/>
            <a:ext cx="2076851" cy="773244"/>
            <a:chOff x="12134207" y="7189012"/>
            <a:chExt cx="3799272" cy="1466195"/>
          </a:xfrm>
        </p:grpSpPr>
        <p:sp>
          <p:nvSpPr>
            <p:cNvPr id="44" name="Oval 43"/>
            <p:cNvSpPr/>
            <p:nvPr/>
          </p:nvSpPr>
          <p:spPr>
            <a:xfrm>
              <a:off x="12134207"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5" name="Oval 44"/>
            <p:cNvSpPr/>
            <p:nvPr/>
          </p:nvSpPr>
          <p:spPr>
            <a:xfrm>
              <a:off x="12457383" y="718901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6" name="Oval 45"/>
            <p:cNvSpPr/>
            <p:nvPr/>
          </p:nvSpPr>
          <p:spPr>
            <a:xfrm>
              <a:off x="12709330" y="736753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7" name="Oval 46"/>
            <p:cNvSpPr/>
            <p:nvPr/>
          </p:nvSpPr>
          <p:spPr>
            <a:xfrm>
              <a:off x="13085680" y="748935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8" name="Oval 47"/>
            <p:cNvSpPr/>
            <p:nvPr/>
          </p:nvSpPr>
          <p:spPr>
            <a:xfrm>
              <a:off x="13506526"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9" name="Oval 48"/>
            <p:cNvSpPr/>
            <p:nvPr/>
          </p:nvSpPr>
          <p:spPr>
            <a:xfrm>
              <a:off x="13758865" y="7628074"/>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50" name="Oval 49"/>
            <p:cNvSpPr/>
            <p:nvPr/>
          </p:nvSpPr>
          <p:spPr>
            <a:xfrm>
              <a:off x="14138374" y="758448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51" name="Oval 50"/>
            <p:cNvSpPr/>
            <p:nvPr/>
          </p:nvSpPr>
          <p:spPr>
            <a:xfrm>
              <a:off x="15301631" y="8045607"/>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52" name="Oval 51"/>
            <p:cNvSpPr/>
            <p:nvPr/>
          </p:nvSpPr>
          <p:spPr>
            <a:xfrm>
              <a:off x="14490652" y="786130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53" name="Oval 52"/>
            <p:cNvSpPr/>
            <p:nvPr/>
          </p:nvSpPr>
          <p:spPr>
            <a:xfrm>
              <a:off x="14817700" y="7919301"/>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grpSp>
      <p:grpSp>
        <p:nvGrpSpPr>
          <p:cNvPr id="7" name="Group 6"/>
          <p:cNvGrpSpPr/>
          <p:nvPr/>
        </p:nvGrpSpPr>
        <p:grpSpPr>
          <a:xfrm>
            <a:off x="8521167" y="1947749"/>
            <a:ext cx="2076851" cy="773244"/>
            <a:chOff x="12134207" y="7189012"/>
            <a:chExt cx="3799272" cy="1466195"/>
          </a:xfrm>
        </p:grpSpPr>
        <p:sp>
          <p:nvSpPr>
            <p:cNvPr id="6" name="Oval 5"/>
            <p:cNvSpPr/>
            <p:nvPr/>
          </p:nvSpPr>
          <p:spPr>
            <a:xfrm>
              <a:off x="12134207"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1" name="Oval 10"/>
            <p:cNvSpPr/>
            <p:nvPr/>
          </p:nvSpPr>
          <p:spPr>
            <a:xfrm>
              <a:off x="12457383" y="718901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2" name="Oval 11"/>
            <p:cNvSpPr/>
            <p:nvPr/>
          </p:nvSpPr>
          <p:spPr>
            <a:xfrm>
              <a:off x="12709330" y="736753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3" name="Oval 12"/>
            <p:cNvSpPr/>
            <p:nvPr/>
          </p:nvSpPr>
          <p:spPr>
            <a:xfrm>
              <a:off x="13085680" y="748935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4" name="Oval 13"/>
            <p:cNvSpPr/>
            <p:nvPr/>
          </p:nvSpPr>
          <p:spPr>
            <a:xfrm>
              <a:off x="13506526"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5" name="Oval 14"/>
            <p:cNvSpPr/>
            <p:nvPr/>
          </p:nvSpPr>
          <p:spPr>
            <a:xfrm>
              <a:off x="13758865" y="7628074"/>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6" name="Oval 15"/>
            <p:cNvSpPr/>
            <p:nvPr/>
          </p:nvSpPr>
          <p:spPr>
            <a:xfrm>
              <a:off x="14138374" y="758448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7" name="Oval 16"/>
            <p:cNvSpPr/>
            <p:nvPr/>
          </p:nvSpPr>
          <p:spPr>
            <a:xfrm>
              <a:off x="15301631" y="8045607"/>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8" name="Oval 17"/>
            <p:cNvSpPr/>
            <p:nvPr/>
          </p:nvSpPr>
          <p:spPr>
            <a:xfrm>
              <a:off x="14490652" y="786130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9" name="Oval 18"/>
            <p:cNvSpPr/>
            <p:nvPr/>
          </p:nvSpPr>
          <p:spPr>
            <a:xfrm>
              <a:off x="14817700" y="7919301"/>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grpSp>
      <p:sp>
        <p:nvSpPr>
          <p:cNvPr id="2" name="Title 1"/>
          <p:cNvSpPr>
            <a:spLocks noGrp="1"/>
          </p:cNvSpPr>
          <p:nvPr>
            <p:ph type="title"/>
          </p:nvPr>
        </p:nvSpPr>
        <p:spPr>
          <a:xfrm>
            <a:off x="862824" y="5318939"/>
            <a:ext cx="10515503" cy="1325563"/>
          </a:xfrm>
        </p:spPr>
        <p:txBody>
          <a:bodyPr/>
          <a:lstStyle/>
          <a:p>
            <a:r>
              <a:rPr lang="en-US" b="1" dirty="0"/>
              <a:t>Depicting PCV</a:t>
            </a:r>
          </a:p>
        </p:txBody>
      </p:sp>
      <p:sp>
        <p:nvSpPr>
          <p:cNvPr id="4" name="Oval 3"/>
          <p:cNvSpPr/>
          <p:nvPr/>
        </p:nvSpPr>
        <p:spPr>
          <a:xfrm>
            <a:off x="2825345" y="1317543"/>
            <a:ext cx="2587349" cy="2673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5" b="1" dirty="0"/>
          </a:p>
          <a:p>
            <a:pPr algn="ctr"/>
            <a:r>
              <a:rPr lang="en-US" sz="2565" b="1" dirty="0"/>
              <a:t>MEMORY CELLS</a:t>
            </a:r>
          </a:p>
        </p:txBody>
      </p:sp>
      <p:sp>
        <p:nvSpPr>
          <p:cNvPr id="5" name="Oval 4"/>
          <p:cNvSpPr/>
          <p:nvPr/>
        </p:nvSpPr>
        <p:spPr>
          <a:xfrm>
            <a:off x="7317734" y="1166871"/>
            <a:ext cx="1515415" cy="283442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39" dirty="0">
                <a:solidFill>
                  <a:schemeClr val="tx1"/>
                </a:solidFill>
              </a:rPr>
              <a:t>PROTEIN</a:t>
            </a:r>
          </a:p>
        </p:txBody>
      </p:sp>
      <p:pic>
        <p:nvPicPr>
          <p:cNvPr id="20484" name="Picture 4" descr="See the source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572822">
            <a:off x="7092873" y="2826165"/>
            <a:ext cx="1056993" cy="912537"/>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See the source image"/>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574055" y="1615369"/>
            <a:ext cx="977551" cy="548292"/>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See the source image"/>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592153" y="1472457"/>
            <a:ext cx="1047106" cy="9347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13216" y="2340048"/>
            <a:ext cx="2157963" cy="526619"/>
          </a:xfrm>
          <a:prstGeom prst="rect">
            <a:avLst/>
          </a:prstGeom>
          <a:noFill/>
        </p:spPr>
        <p:txBody>
          <a:bodyPr wrap="none" rtlCol="0">
            <a:spAutoFit/>
          </a:bodyPr>
          <a:lstStyle/>
          <a:p>
            <a:r>
              <a:rPr lang="en-US" sz="2822" b="1" dirty="0">
                <a:solidFill>
                  <a:schemeClr val="bg1"/>
                </a:solidFill>
              </a:rPr>
              <a:t>MEMORIES</a:t>
            </a:r>
          </a:p>
        </p:txBody>
      </p:sp>
      <p:sp>
        <p:nvSpPr>
          <p:cNvPr id="56" name="TextBox 55"/>
          <p:cNvSpPr txBox="1"/>
          <p:nvPr/>
        </p:nvSpPr>
        <p:spPr>
          <a:xfrm>
            <a:off x="9066315" y="5029059"/>
            <a:ext cx="2985113" cy="447687"/>
          </a:xfrm>
          <a:prstGeom prst="rect">
            <a:avLst/>
          </a:prstGeom>
          <a:noFill/>
        </p:spPr>
        <p:txBody>
          <a:bodyPr wrap="none" rtlCol="0">
            <a:spAutoFit/>
          </a:bodyPr>
          <a:lstStyle/>
          <a:p>
            <a:r>
              <a:rPr lang="en-US" sz="2309" b="1" dirty="0"/>
              <a:t>Polysaccharide unit</a:t>
            </a:r>
          </a:p>
        </p:txBody>
      </p:sp>
      <p:sp>
        <p:nvSpPr>
          <p:cNvPr id="9" name="Up Arrow 8"/>
          <p:cNvSpPr/>
          <p:nvPr/>
        </p:nvSpPr>
        <p:spPr>
          <a:xfrm rot="19389295">
            <a:off x="10129211" y="4101763"/>
            <a:ext cx="781911" cy="879648"/>
          </a:xfrm>
          <a:prstGeom prst="upArrow">
            <a:avLst/>
          </a:prstGeom>
          <a:solidFill>
            <a:srgbClr val="EF8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Tree>
    <p:extLst>
      <p:ext uri="{BB962C8B-B14F-4D97-AF65-F5344CB8AC3E}">
        <p14:creationId xmlns:p14="http://schemas.microsoft.com/office/powerpoint/2010/main" val="80882623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90" name="Picture 10" descr="See the source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79310" y="2139659"/>
            <a:ext cx="2885875" cy="196804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8316144" y="3342677"/>
            <a:ext cx="2076851" cy="773244"/>
            <a:chOff x="12134207" y="7189012"/>
            <a:chExt cx="3799272" cy="1466195"/>
          </a:xfrm>
        </p:grpSpPr>
        <p:sp>
          <p:nvSpPr>
            <p:cNvPr id="22" name="Oval 21"/>
            <p:cNvSpPr/>
            <p:nvPr/>
          </p:nvSpPr>
          <p:spPr>
            <a:xfrm>
              <a:off x="12134207"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3" name="Oval 22"/>
            <p:cNvSpPr/>
            <p:nvPr/>
          </p:nvSpPr>
          <p:spPr>
            <a:xfrm>
              <a:off x="12457383" y="718901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4" name="Oval 23"/>
            <p:cNvSpPr/>
            <p:nvPr/>
          </p:nvSpPr>
          <p:spPr>
            <a:xfrm>
              <a:off x="12709330" y="736753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5" name="Oval 24"/>
            <p:cNvSpPr/>
            <p:nvPr/>
          </p:nvSpPr>
          <p:spPr>
            <a:xfrm>
              <a:off x="13085680" y="748935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6" name="Oval 25"/>
            <p:cNvSpPr/>
            <p:nvPr/>
          </p:nvSpPr>
          <p:spPr>
            <a:xfrm>
              <a:off x="13506526"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7" name="Oval 26"/>
            <p:cNvSpPr/>
            <p:nvPr/>
          </p:nvSpPr>
          <p:spPr>
            <a:xfrm>
              <a:off x="13758865" y="7628074"/>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8" name="Oval 27"/>
            <p:cNvSpPr/>
            <p:nvPr/>
          </p:nvSpPr>
          <p:spPr>
            <a:xfrm>
              <a:off x="14138374" y="758448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29" name="Oval 28"/>
            <p:cNvSpPr/>
            <p:nvPr/>
          </p:nvSpPr>
          <p:spPr>
            <a:xfrm>
              <a:off x="15301631" y="8045607"/>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0" name="Oval 29"/>
            <p:cNvSpPr/>
            <p:nvPr/>
          </p:nvSpPr>
          <p:spPr>
            <a:xfrm>
              <a:off x="14490652" y="786130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1" name="Oval 30"/>
            <p:cNvSpPr/>
            <p:nvPr/>
          </p:nvSpPr>
          <p:spPr>
            <a:xfrm>
              <a:off x="14817700" y="7919301"/>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grpSp>
      <p:grpSp>
        <p:nvGrpSpPr>
          <p:cNvPr id="32" name="Group 31"/>
          <p:cNvGrpSpPr/>
          <p:nvPr/>
        </p:nvGrpSpPr>
        <p:grpSpPr>
          <a:xfrm>
            <a:off x="8410953" y="1366415"/>
            <a:ext cx="2076851" cy="773244"/>
            <a:chOff x="12134207" y="7189012"/>
            <a:chExt cx="3799272" cy="1466195"/>
          </a:xfrm>
        </p:grpSpPr>
        <p:sp>
          <p:nvSpPr>
            <p:cNvPr id="33" name="Oval 32"/>
            <p:cNvSpPr/>
            <p:nvPr/>
          </p:nvSpPr>
          <p:spPr>
            <a:xfrm>
              <a:off x="12134207"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4" name="Oval 33"/>
            <p:cNvSpPr/>
            <p:nvPr/>
          </p:nvSpPr>
          <p:spPr>
            <a:xfrm>
              <a:off x="12457383" y="718901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5" name="Oval 34"/>
            <p:cNvSpPr/>
            <p:nvPr/>
          </p:nvSpPr>
          <p:spPr>
            <a:xfrm>
              <a:off x="12709330" y="736753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6" name="Oval 35"/>
            <p:cNvSpPr/>
            <p:nvPr/>
          </p:nvSpPr>
          <p:spPr>
            <a:xfrm>
              <a:off x="13085680" y="748935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7" name="Oval 36"/>
            <p:cNvSpPr/>
            <p:nvPr/>
          </p:nvSpPr>
          <p:spPr>
            <a:xfrm>
              <a:off x="13506526"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8" name="Oval 37"/>
            <p:cNvSpPr/>
            <p:nvPr/>
          </p:nvSpPr>
          <p:spPr>
            <a:xfrm>
              <a:off x="13758865" y="7628074"/>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39" name="Oval 38"/>
            <p:cNvSpPr/>
            <p:nvPr/>
          </p:nvSpPr>
          <p:spPr>
            <a:xfrm>
              <a:off x="14138374" y="758448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0" name="Oval 39"/>
            <p:cNvSpPr/>
            <p:nvPr/>
          </p:nvSpPr>
          <p:spPr>
            <a:xfrm>
              <a:off x="15301631" y="8045607"/>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1" name="Oval 40"/>
            <p:cNvSpPr/>
            <p:nvPr/>
          </p:nvSpPr>
          <p:spPr>
            <a:xfrm>
              <a:off x="14490652" y="786130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2" name="Oval 41"/>
            <p:cNvSpPr/>
            <p:nvPr/>
          </p:nvSpPr>
          <p:spPr>
            <a:xfrm>
              <a:off x="14817700" y="7919301"/>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grpSp>
      <p:grpSp>
        <p:nvGrpSpPr>
          <p:cNvPr id="43" name="Group 42"/>
          <p:cNvGrpSpPr/>
          <p:nvPr/>
        </p:nvGrpSpPr>
        <p:grpSpPr>
          <a:xfrm>
            <a:off x="8482723" y="2685789"/>
            <a:ext cx="2076851" cy="773244"/>
            <a:chOff x="12134207" y="7189012"/>
            <a:chExt cx="3799272" cy="1466195"/>
          </a:xfrm>
        </p:grpSpPr>
        <p:sp>
          <p:nvSpPr>
            <p:cNvPr id="44" name="Oval 43"/>
            <p:cNvSpPr/>
            <p:nvPr/>
          </p:nvSpPr>
          <p:spPr>
            <a:xfrm>
              <a:off x="12134207"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5" name="Oval 44"/>
            <p:cNvSpPr/>
            <p:nvPr/>
          </p:nvSpPr>
          <p:spPr>
            <a:xfrm>
              <a:off x="12457383" y="718901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6" name="Oval 45"/>
            <p:cNvSpPr/>
            <p:nvPr/>
          </p:nvSpPr>
          <p:spPr>
            <a:xfrm>
              <a:off x="12709330" y="736753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7" name="Oval 46"/>
            <p:cNvSpPr/>
            <p:nvPr/>
          </p:nvSpPr>
          <p:spPr>
            <a:xfrm>
              <a:off x="13085680" y="748935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8" name="Oval 47"/>
            <p:cNvSpPr/>
            <p:nvPr/>
          </p:nvSpPr>
          <p:spPr>
            <a:xfrm>
              <a:off x="13506526"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49" name="Oval 48"/>
            <p:cNvSpPr/>
            <p:nvPr/>
          </p:nvSpPr>
          <p:spPr>
            <a:xfrm>
              <a:off x="13758865" y="7628074"/>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50" name="Oval 49"/>
            <p:cNvSpPr/>
            <p:nvPr/>
          </p:nvSpPr>
          <p:spPr>
            <a:xfrm>
              <a:off x="14138374" y="758448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51" name="Oval 50"/>
            <p:cNvSpPr/>
            <p:nvPr/>
          </p:nvSpPr>
          <p:spPr>
            <a:xfrm>
              <a:off x="15301631" y="8045607"/>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52" name="Oval 51"/>
            <p:cNvSpPr/>
            <p:nvPr/>
          </p:nvSpPr>
          <p:spPr>
            <a:xfrm>
              <a:off x="14490652" y="786130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53" name="Oval 52"/>
            <p:cNvSpPr/>
            <p:nvPr/>
          </p:nvSpPr>
          <p:spPr>
            <a:xfrm>
              <a:off x="14817700" y="7919301"/>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grpSp>
      <p:grpSp>
        <p:nvGrpSpPr>
          <p:cNvPr id="7" name="Group 6"/>
          <p:cNvGrpSpPr/>
          <p:nvPr/>
        </p:nvGrpSpPr>
        <p:grpSpPr>
          <a:xfrm>
            <a:off x="8521167" y="1947749"/>
            <a:ext cx="2076851" cy="773244"/>
            <a:chOff x="12134207" y="7189012"/>
            <a:chExt cx="3799272" cy="1466195"/>
          </a:xfrm>
        </p:grpSpPr>
        <p:sp>
          <p:nvSpPr>
            <p:cNvPr id="6" name="Oval 5"/>
            <p:cNvSpPr/>
            <p:nvPr/>
          </p:nvSpPr>
          <p:spPr>
            <a:xfrm>
              <a:off x="12134207"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1" name="Oval 10"/>
            <p:cNvSpPr/>
            <p:nvPr/>
          </p:nvSpPr>
          <p:spPr>
            <a:xfrm>
              <a:off x="12457383" y="718901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2" name="Oval 11"/>
            <p:cNvSpPr/>
            <p:nvPr/>
          </p:nvSpPr>
          <p:spPr>
            <a:xfrm>
              <a:off x="12709330" y="736753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3" name="Oval 12"/>
            <p:cNvSpPr/>
            <p:nvPr/>
          </p:nvSpPr>
          <p:spPr>
            <a:xfrm>
              <a:off x="13085680" y="748935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4" name="Oval 13"/>
            <p:cNvSpPr/>
            <p:nvPr/>
          </p:nvSpPr>
          <p:spPr>
            <a:xfrm>
              <a:off x="13506526" y="7327386"/>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5" name="Oval 14"/>
            <p:cNvSpPr/>
            <p:nvPr/>
          </p:nvSpPr>
          <p:spPr>
            <a:xfrm>
              <a:off x="13758865" y="7628074"/>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6" name="Oval 15"/>
            <p:cNvSpPr/>
            <p:nvPr/>
          </p:nvSpPr>
          <p:spPr>
            <a:xfrm>
              <a:off x="14138374" y="7584482"/>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7" name="Oval 16"/>
            <p:cNvSpPr/>
            <p:nvPr/>
          </p:nvSpPr>
          <p:spPr>
            <a:xfrm>
              <a:off x="15301631" y="8045607"/>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8" name="Oval 17"/>
            <p:cNvSpPr/>
            <p:nvPr/>
          </p:nvSpPr>
          <p:spPr>
            <a:xfrm>
              <a:off x="14490652" y="7861300"/>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9" name="Oval 18"/>
            <p:cNvSpPr/>
            <p:nvPr/>
          </p:nvSpPr>
          <p:spPr>
            <a:xfrm>
              <a:off x="14817700" y="7919301"/>
              <a:ext cx="631848"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grpSp>
      <p:sp>
        <p:nvSpPr>
          <p:cNvPr id="2" name="Title 1"/>
          <p:cNvSpPr>
            <a:spLocks noGrp="1"/>
          </p:cNvSpPr>
          <p:nvPr>
            <p:ph type="title"/>
          </p:nvPr>
        </p:nvSpPr>
        <p:spPr>
          <a:xfrm>
            <a:off x="862824" y="5318939"/>
            <a:ext cx="10515503" cy="1325563"/>
          </a:xfrm>
        </p:spPr>
        <p:txBody>
          <a:bodyPr/>
          <a:lstStyle/>
          <a:p>
            <a:r>
              <a:rPr lang="en-US" b="1" dirty="0"/>
              <a:t>Depicting PPSV</a:t>
            </a:r>
          </a:p>
        </p:txBody>
      </p:sp>
      <p:sp>
        <p:nvSpPr>
          <p:cNvPr id="4" name="Oval 3"/>
          <p:cNvSpPr/>
          <p:nvPr/>
        </p:nvSpPr>
        <p:spPr>
          <a:xfrm>
            <a:off x="2772884" y="1327617"/>
            <a:ext cx="2587349" cy="2673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5" b="1" dirty="0"/>
          </a:p>
          <a:p>
            <a:pPr algn="ctr"/>
            <a:r>
              <a:rPr lang="en-US" sz="2565" b="1" dirty="0"/>
              <a:t>MEMORY CELLS</a:t>
            </a:r>
          </a:p>
        </p:txBody>
      </p:sp>
      <p:pic>
        <p:nvPicPr>
          <p:cNvPr id="20488" name="Picture 8" descr="See the source image"/>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3592153" y="1472457"/>
            <a:ext cx="1047106" cy="9347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3265" y="2317563"/>
            <a:ext cx="2157963" cy="526619"/>
          </a:xfrm>
          <a:prstGeom prst="rect">
            <a:avLst/>
          </a:prstGeom>
          <a:noFill/>
        </p:spPr>
        <p:txBody>
          <a:bodyPr wrap="none" rtlCol="0">
            <a:spAutoFit/>
          </a:bodyPr>
          <a:lstStyle/>
          <a:p>
            <a:r>
              <a:rPr lang="en-US" sz="2822" b="1" dirty="0">
                <a:solidFill>
                  <a:schemeClr val="bg1"/>
                </a:solidFill>
              </a:rPr>
              <a:t>MEMORIES</a:t>
            </a:r>
          </a:p>
        </p:txBody>
      </p:sp>
      <p:sp>
        <p:nvSpPr>
          <p:cNvPr id="56" name="TextBox 55"/>
          <p:cNvSpPr txBox="1"/>
          <p:nvPr/>
        </p:nvSpPr>
        <p:spPr>
          <a:xfrm>
            <a:off x="9161124" y="5013908"/>
            <a:ext cx="2985113" cy="447687"/>
          </a:xfrm>
          <a:prstGeom prst="rect">
            <a:avLst/>
          </a:prstGeom>
          <a:noFill/>
        </p:spPr>
        <p:txBody>
          <a:bodyPr wrap="none" rtlCol="0">
            <a:spAutoFit/>
          </a:bodyPr>
          <a:lstStyle/>
          <a:p>
            <a:r>
              <a:rPr lang="en-US" sz="2309" b="1" dirty="0"/>
              <a:t>Polysaccharide unit</a:t>
            </a:r>
          </a:p>
        </p:txBody>
      </p:sp>
      <p:sp>
        <p:nvSpPr>
          <p:cNvPr id="9" name="Up Arrow 8"/>
          <p:cNvSpPr/>
          <p:nvPr/>
        </p:nvSpPr>
        <p:spPr>
          <a:xfrm rot="19389295">
            <a:off x="10129211" y="4101763"/>
            <a:ext cx="781911" cy="879648"/>
          </a:xfrm>
          <a:prstGeom prst="upArrow">
            <a:avLst/>
          </a:prstGeom>
          <a:solidFill>
            <a:srgbClr val="EF8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Tree>
    <p:extLst>
      <p:ext uri="{BB962C8B-B14F-4D97-AF65-F5344CB8AC3E}">
        <p14:creationId xmlns:p14="http://schemas.microsoft.com/office/powerpoint/2010/main" val="49778719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29371646"/>
              </p:ext>
            </p:extLst>
          </p:nvPr>
        </p:nvGraphicFramePr>
        <p:xfrm>
          <a:off x="967874" y="445068"/>
          <a:ext cx="10566400" cy="3724140"/>
        </p:xfrm>
        <a:graphic>
          <a:graphicData uri="http://schemas.openxmlformats.org/drawingml/2006/table">
            <a:tbl>
              <a:tblPr firstRow="1" bandRow="1">
                <a:tableStyleId>{22838BEF-8BB2-4498-84A7-C5851F593DF1}</a:tableStyleId>
              </a:tblPr>
              <a:tblGrid>
                <a:gridCol w="4979568">
                  <a:extLst>
                    <a:ext uri="{9D8B030D-6E8A-4147-A177-3AD203B41FA5}">
                      <a16:colId xmlns:a16="http://schemas.microsoft.com/office/drawing/2014/main" val="20000"/>
                    </a:ext>
                  </a:extLst>
                </a:gridCol>
                <a:gridCol w="5586832">
                  <a:extLst>
                    <a:ext uri="{9D8B030D-6E8A-4147-A177-3AD203B41FA5}">
                      <a16:colId xmlns:a16="http://schemas.microsoft.com/office/drawing/2014/main" val="20001"/>
                    </a:ext>
                  </a:extLst>
                </a:gridCol>
              </a:tblGrid>
              <a:tr h="932436">
                <a:tc>
                  <a:txBody>
                    <a:bodyPr/>
                    <a:lstStyle/>
                    <a:p>
                      <a:pPr algn="ctr"/>
                      <a:r>
                        <a:rPr lang="en-US" sz="1600" dirty="0">
                          <a:solidFill>
                            <a:schemeClr val="bg1"/>
                          </a:solidFill>
                          <a:latin typeface="Invention" panose="020B0503020008020204" pitchFamily="34" charset="0"/>
                          <a:cs typeface="Avenir Book"/>
                        </a:rPr>
                        <a:t>PNEUMOCOCCAL POLYSACCHARIDE VACCINE  </a:t>
                      </a:r>
                    </a:p>
                    <a:p>
                      <a:pPr algn="ctr"/>
                      <a:r>
                        <a:rPr lang="en-US" sz="1600" dirty="0">
                          <a:solidFill>
                            <a:schemeClr val="bg1"/>
                          </a:solidFill>
                          <a:latin typeface="Invention" panose="020B0503020008020204" pitchFamily="34" charset="0"/>
                          <a:cs typeface="Avenir Book"/>
                        </a:rPr>
                        <a:t>(PPSV)</a:t>
                      </a:r>
                    </a:p>
                  </a:txBody>
                  <a:tcPr marL="121920" marR="121920" anchor="ctr">
                    <a:solidFill>
                      <a:schemeClr val="tx1"/>
                    </a:solidFill>
                  </a:tcPr>
                </a:tc>
                <a:tc>
                  <a:txBody>
                    <a:bodyPr/>
                    <a:lstStyle/>
                    <a:p>
                      <a:pPr algn="ctr"/>
                      <a:r>
                        <a:rPr lang="en-US" sz="1600" dirty="0">
                          <a:solidFill>
                            <a:schemeClr val="bg1"/>
                          </a:solidFill>
                          <a:latin typeface="Invention" panose="020B0503020008020204" pitchFamily="34" charset="0"/>
                          <a:cs typeface="Avenir Book"/>
                        </a:rPr>
                        <a:t>PNEUMOCOCCAL</a:t>
                      </a:r>
                      <a:endParaRPr lang="en-US" sz="1600" baseline="0" dirty="0">
                        <a:solidFill>
                          <a:schemeClr val="bg1"/>
                        </a:solidFill>
                        <a:latin typeface="Invention" panose="020B0503020008020204" pitchFamily="34" charset="0"/>
                        <a:cs typeface="Avenir Book"/>
                      </a:endParaRPr>
                    </a:p>
                    <a:p>
                      <a:pPr algn="ctr"/>
                      <a:r>
                        <a:rPr lang="en-US" sz="1600" baseline="0" dirty="0">
                          <a:solidFill>
                            <a:schemeClr val="bg1"/>
                          </a:solidFill>
                          <a:latin typeface="Invention" panose="020B0503020008020204" pitchFamily="34" charset="0"/>
                          <a:cs typeface="Avenir Book"/>
                        </a:rPr>
                        <a:t>CONJUGATE VACCINE </a:t>
                      </a:r>
                    </a:p>
                    <a:p>
                      <a:pPr algn="ctr"/>
                      <a:r>
                        <a:rPr lang="en-US" sz="1600" baseline="0" dirty="0">
                          <a:solidFill>
                            <a:schemeClr val="bg1"/>
                          </a:solidFill>
                          <a:latin typeface="Invention" panose="020B0503020008020204" pitchFamily="34" charset="0"/>
                          <a:cs typeface="Avenir Book"/>
                        </a:rPr>
                        <a:t>(PCV)</a:t>
                      </a:r>
                      <a:endParaRPr lang="en-US" sz="1600" dirty="0">
                        <a:solidFill>
                          <a:schemeClr val="bg1"/>
                        </a:solidFill>
                        <a:latin typeface="Invention" panose="020B0503020008020204" pitchFamily="34" charset="0"/>
                        <a:cs typeface="Avenir Book"/>
                      </a:endParaRPr>
                    </a:p>
                  </a:txBody>
                  <a:tcPr marL="121920" marR="121920" anchor="ctr">
                    <a:solidFill>
                      <a:schemeClr val="tx1"/>
                    </a:solidFill>
                  </a:tcPr>
                </a:tc>
                <a:extLst>
                  <a:ext uri="{0D108BD9-81ED-4DB2-BD59-A6C34878D82A}">
                    <a16:rowId xmlns:a16="http://schemas.microsoft.com/office/drawing/2014/main" val="10000"/>
                  </a:ext>
                </a:extLst>
              </a:tr>
              <a:tr h="4149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effectLst/>
                          <a:latin typeface="Invention" panose="020B0503020008020204" pitchFamily="34" charset="0"/>
                          <a:ea typeface="+mn-ea"/>
                          <a:cs typeface="Avenir Book"/>
                        </a:rPr>
                        <a:t>T-cell </a:t>
                      </a:r>
                      <a:r>
                        <a:rPr lang="en-US" sz="1600" b="1" i="0" kern="1200" dirty="0">
                          <a:solidFill>
                            <a:schemeClr val="dk1"/>
                          </a:solidFill>
                          <a:effectLst/>
                          <a:latin typeface="Invention" panose="020B0503020008020204" pitchFamily="34" charset="0"/>
                          <a:ea typeface="+mn-ea"/>
                          <a:cs typeface="Avenir Book"/>
                        </a:rPr>
                        <a:t>independent</a:t>
                      </a:r>
                      <a:r>
                        <a:rPr lang="en-US" sz="1600" b="0" i="0" kern="1200" dirty="0">
                          <a:solidFill>
                            <a:schemeClr val="dk1"/>
                          </a:solidFill>
                          <a:effectLst/>
                          <a:latin typeface="Invention" panose="020B0503020008020204" pitchFamily="34" charset="0"/>
                          <a:ea typeface="+mn-ea"/>
                          <a:cs typeface="Avenir Book"/>
                        </a:rPr>
                        <a:t> immune response</a:t>
                      </a:r>
                    </a:p>
                  </a:txBody>
                  <a:tcPr marL="121920" marR="1219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effectLst/>
                          <a:latin typeface="Invention" panose="020B0503020008020204" pitchFamily="34" charset="0"/>
                          <a:ea typeface="+mn-ea"/>
                          <a:cs typeface="Avenir Book"/>
                        </a:rPr>
                        <a:t>T-cell</a:t>
                      </a:r>
                      <a:r>
                        <a:rPr lang="en-US" sz="1600" b="0" i="0" kern="1200" baseline="0" dirty="0">
                          <a:solidFill>
                            <a:schemeClr val="dk1"/>
                          </a:solidFill>
                          <a:effectLst/>
                          <a:latin typeface="Invention" panose="020B0503020008020204" pitchFamily="34" charset="0"/>
                          <a:ea typeface="+mn-ea"/>
                          <a:cs typeface="Avenir Book"/>
                        </a:rPr>
                        <a:t> </a:t>
                      </a:r>
                      <a:r>
                        <a:rPr lang="en-US" sz="1600" b="1" i="0" kern="1200" baseline="0" dirty="0">
                          <a:solidFill>
                            <a:schemeClr val="dk1"/>
                          </a:solidFill>
                          <a:effectLst/>
                          <a:latin typeface="Invention" panose="020B0503020008020204" pitchFamily="34" charset="0"/>
                          <a:ea typeface="+mn-ea"/>
                          <a:cs typeface="Avenir Book"/>
                        </a:rPr>
                        <a:t>dependent</a:t>
                      </a:r>
                      <a:r>
                        <a:rPr lang="en-US" sz="1600" b="0" i="0" kern="1200" baseline="0" dirty="0">
                          <a:solidFill>
                            <a:schemeClr val="dk1"/>
                          </a:solidFill>
                          <a:effectLst/>
                          <a:latin typeface="Invention" panose="020B0503020008020204" pitchFamily="34" charset="0"/>
                          <a:ea typeface="+mn-ea"/>
                          <a:cs typeface="Avenir Book"/>
                        </a:rPr>
                        <a:t> immune response</a:t>
                      </a:r>
                      <a:endParaRPr lang="en-US" sz="1600" b="0" i="0" kern="1200" dirty="0">
                        <a:solidFill>
                          <a:schemeClr val="dk1"/>
                        </a:solidFill>
                        <a:effectLst/>
                        <a:latin typeface="Invention" panose="020B0503020008020204" pitchFamily="34" charset="0"/>
                        <a:ea typeface="+mn-ea"/>
                        <a:cs typeface="Avenir Book"/>
                      </a:endParaRPr>
                    </a:p>
                  </a:txBody>
                  <a:tcPr marL="121920" marR="121920" anchor="ctr"/>
                </a:tc>
                <a:extLst>
                  <a:ext uri="{0D108BD9-81ED-4DB2-BD59-A6C34878D82A}">
                    <a16:rowId xmlns:a16="http://schemas.microsoft.com/office/drawing/2014/main" val="10001"/>
                  </a:ext>
                </a:extLst>
              </a:tr>
              <a:tr h="6561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effectLst/>
                          <a:latin typeface="Invention" panose="020B0503020008020204" pitchFamily="34" charset="0"/>
                          <a:ea typeface="+mn-ea"/>
                          <a:cs typeface="Avenir Book"/>
                        </a:rPr>
                        <a:t>Stimulate </a:t>
                      </a:r>
                      <a:r>
                        <a:rPr lang="en-US" sz="1600" b="1" i="0" kern="1200" dirty="0">
                          <a:solidFill>
                            <a:schemeClr val="dk1"/>
                          </a:solidFill>
                          <a:effectLst/>
                          <a:latin typeface="Invention" panose="020B0503020008020204" pitchFamily="34" charset="0"/>
                          <a:ea typeface="+mn-ea"/>
                          <a:cs typeface="Avenir Book"/>
                        </a:rPr>
                        <a:t>B cells </a:t>
                      </a:r>
                      <a:r>
                        <a:rPr lang="en-US" sz="1600" b="0" i="0" kern="1200" dirty="0">
                          <a:solidFill>
                            <a:schemeClr val="dk1"/>
                          </a:solidFill>
                          <a:effectLst/>
                          <a:latin typeface="Invention" panose="020B0503020008020204" pitchFamily="34" charset="0"/>
                          <a:ea typeface="+mn-ea"/>
                          <a:cs typeface="Avenir Book"/>
                        </a:rPr>
                        <a:t>to produce antibodies </a:t>
                      </a:r>
                    </a:p>
                  </a:txBody>
                  <a:tcPr marL="121920" marR="1219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effectLst/>
                          <a:latin typeface="Invention" panose="020B0503020008020204" pitchFamily="34" charset="0"/>
                          <a:ea typeface="+mn-ea"/>
                          <a:cs typeface="Avenir Book"/>
                        </a:rPr>
                        <a:t>Stimulate </a:t>
                      </a:r>
                      <a:r>
                        <a:rPr lang="en-US" sz="1600" b="1" i="0" kern="1200" dirty="0">
                          <a:solidFill>
                            <a:schemeClr val="dk1"/>
                          </a:solidFill>
                          <a:effectLst/>
                          <a:latin typeface="Invention" panose="020B0503020008020204" pitchFamily="34" charset="0"/>
                          <a:ea typeface="+mn-ea"/>
                          <a:cs typeface="Avenir Book"/>
                        </a:rPr>
                        <a:t>T cells to help B cells </a:t>
                      </a:r>
                      <a:r>
                        <a:rPr lang="en-US" sz="1600" b="0" i="0" kern="1200" dirty="0">
                          <a:solidFill>
                            <a:schemeClr val="dk1"/>
                          </a:solidFill>
                          <a:effectLst/>
                          <a:latin typeface="Invention" panose="020B0503020008020204" pitchFamily="34" charset="0"/>
                          <a:ea typeface="+mn-ea"/>
                          <a:cs typeface="Avenir Book"/>
                        </a:rPr>
                        <a:t>produce antibodies and generate</a:t>
                      </a:r>
                      <a:r>
                        <a:rPr lang="en-US" sz="1600" b="0" i="0" kern="1200" baseline="0" dirty="0">
                          <a:solidFill>
                            <a:schemeClr val="dk1"/>
                          </a:solidFill>
                          <a:effectLst/>
                          <a:latin typeface="Invention" panose="020B0503020008020204" pitchFamily="34" charset="0"/>
                          <a:ea typeface="+mn-ea"/>
                          <a:cs typeface="Avenir Book"/>
                        </a:rPr>
                        <a:t> </a:t>
                      </a:r>
                      <a:r>
                        <a:rPr lang="en-US" sz="1600" b="1" i="0" kern="1200" baseline="0" dirty="0">
                          <a:solidFill>
                            <a:schemeClr val="dk1"/>
                          </a:solidFill>
                          <a:effectLst/>
                          <a:latin typeface="Invention" panose="020B0503020008020204" pitchFamily="34" charset="0"/>
                          <a:ea typeface="+mn-ea"/>
                          <a:cs typeface="Avenir Book"/>
                        </a:rPr>
                        <a:t>IMMUNE MEMORY</a:t>
                      </a:r>
                      <a:endParaRPr lang="en-US" sz="1600" b="1" i="0" kern="1200" dirty="0">
                        <a:solidFill>
                          <a:schemeClr val="dk1"/>
                        </a:solidFill>
                        <a:effectLst/>
                        <a:latin typeface="Invention" panose="020B0503020008020204" pitchFamily="34" charset="0"/>
                        <a:ea typeface="+mn-ea"/>
                        <a:cs typeface="Avenir Book"/>
                      </a:endParaRPr>
                    </a:p>
                  </a:txBody>
                  <a:tcPr marL="121920" marR="121920" anchor="ctr"/>
                </a:tc>
                <a:extLst>
                  <a:ext uri="{0D108BD9-81ED-4DB2-BD59-A6C34878D82A}">
                    <a16:rowId xmlns:a16="http://schemas.microsoft.com/office/drawing/2014/main" val="10002"/>
                  </a:ext>
                </a:extLst>
              </a:tr>
              <a:tr h="5797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Invention" panose="020B0503020008020204" pitchFamily="34" charset="0"/>
                          <a:cs typeface="Avenir Book"/>
                        </a:rPr>
                        <a:t>Low/absent immune response in children &lt; 2 years of age</a:t>
                      </a:r>
                    </a:p>
                  </a:txBody>
                  <a:tcPr marL="121920" marR="121920" anchor="ctr"/>
                </a:tc>
                <a:tc>
                  <a:txBody>
                    <a:bodyPr/>
                    <a:lstStyle/>
                    <a:p>
                      <a:r>
                        <a:rPr lang="en-US" sz="1600" dirty="0">
                          <a:latin typeface="Invention" panose="020B0503020008020204" pitchFamily="34" charset="0"/>
                          <a:cs typeface="Avenir Book"/>
                        </a:rPr>
                        <a:t>Induce an effective immune response in infants</a:t>
                      </a:r>
                    </a:p>
                  </a:txBody>
                  <a:tcPr marL="121920" marR="121920" anchor="ctr"/>
                </a:tc>
                <a:extLst>
                  <a:ext uri="{0D108BD9-81ED-4DB2-BD59-A6C34878D82A}">
                    <a16:rowId xmlns:a16="http://schemas.microsoft.com/office/drawing/2014/main" val="10003"/>
                  </a:ext>
                </a:extLst>
              </a:tr>
              <a:tr h="726011">
                <a:tc>
                  <a:txBody>
                    <a:bodyPr/>
                    <a:lstStyle/>
                    <a:p>
                      <a:r>
                        <a:rPr lang="en-US" sz="1600" dirty="0">
                          <a:latin typeface="Invention" panose="020B0503020008020204" pitchFamily="34" charset="0"/>
                          <a:cs typeface="Avenir Book"/>
                        </a:rPr>
                        <a:t>Antibody response primarily IgM</a:t>
                      </a:r>
                    </a:p>
                  </a:txBody>
                  <a:tcPr marL="121920" marR="121920" anchor="ctr"/>
                </a:tc>
                <a:tc>
                  <a:txBody>
                    <a:bodyPr/>
                    <a:lstStyle/>
                    <a:p>
                      <a:r>
                        <a:rPr lang="en-US" sz="1600" dirty="0">
                          <a:latin typeface="Invention" panose="020B0503020008020204" pitchFamily="34" charset="0"/>
                          <a:cs typeface="Avenir Book"/>
                        </a:rPr>
                        <a:t>Stimulate</a:t>
                      </a:r>
                      <a:r>
                        <a:rPr lang="en-US" sz="1600" baseline="0" dirty="0">
                          <a:latin typeface="Invention" panose="020B0503020008020204" pitchFamily="34" charset="0"/>
                          <a:cs typeface="Avenir Book"/>
                        </a:rPr>
                        <a:t> an initial response involving both IgM and IgG while subsequent doses stimulate primarily IgG response </a:t>
                      </a:r>
                      <a:endParaRPr lang="en-US" sz="1600" dirty="0">
                        <a:latin typeface="Invention" panose="020B0503020008020204" pitchFamily="34" charset="0"/>
                        <a:cs typeface="Avenir Book"/>
                      </a:endParaRPr>
                    </a:p>
                  </a:txBody>
                  <a:tcPr marL="121920" marR="121920" anchor="ctr"/>
                </a:tc>
                <a:extLst>
                  <a:ext uri="{0D108BD9-81ED-4DB2-BD59-A6C34878D82A}">
                    <a16:rowId xmlns:a16="http://schemas.microsoft.com/office/drawing/2014/main" val="10004"/>
                  </a:ext>
                </a:extLst>
              </a:tr>
              <a:tr h="414903">
                <a:tc>
                  <a:txBody>
                    <a:bodyPr/>
                    <a:lstStyle/>
                    <a:p>
                      <a:r>
                        <a:rPr lang="en-US" sz="1600" dirty="0">
                          <a:latin typeface="Invention" panose="020B0503020008020204" pitchFamily="34" charset="0"/>
                          <a:cs typeface="Avenir Book"/>
                        </a:rPr>
                        <a:t>Do NOT induce immunological memory</a:t>
                      </a:r>
                    </a:p>
                  </a:txBody>
                  <a:tcPr marL="121920" marR="121920" anchor="ctr"/>
                </a:tc>
                <a:tc>
                  <a:txBody>
                    <a:bodyPr/>
                    <a:lstStyle/>
                    <a:p>
                      <a:r>
                        <a:rPr lang="en-US" sz="1600" dirty="0">
                          <a:latin typeface="Invention" panose="020B0503020008020204" pitchFamily="34" charset="0"/>
                          <a:cs typeface="Avenir Book"/>
                        </a:rPr>
                        <a:t>Induce immunological memory</a:t>
                      </a:r>
                    </a:p>
                  </a:txBody>
                  <a:tcPr marL="121920" marR="121920" anchor="ctr"/>
                </a:tc>
                <a:extLst>
                  <a:ext uri="{0D108BD9-81ED-4DB2-BD59-A6C34878D82A}">
                    <a16:rowId xmlns:a16="http://schemas.microsoft.com/office/drawing/2014/main" val="10005"/>
                  </a:ext>
                </a:extLst>
              </a:tr>
            </a:tbl>
          </a:graphicData>
        </a:graphic>
      </p:graphicFrame>
      <p:sp>
        <p:nvSpPr>
          <p:cNvPr id="5" name="Text Box 6"/>
          <p:cNvSpPr txBox="1">
            <a:spLocks noChangeArrowheads="1"/>
          </p:cNvSpPr>
          <p:nvPr/>
        </p:nvSpPr>
        <p:spPr bwMode="auto">
          <a:xfrm>
            <a:off x="9761968" y="6647911"/>
            <a:ext cx="2430032" cy="447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marL="457200" indent="-457200" eaLnBrk="0" hangingPunct="0">
              <a:spcBef>
                <a:spcPct val="20000"/>
              </a:spcBef>
              <a:buClr>
                <a:srgbClr val="CB2F05"/>
              </a:buClr>
              <a:buSzPct val="60000"/>
              <a:buFont typeface="Wingdings" pitchFamily="2" charset="2"/>
              <a:buChar char="n"/>
              <a:defRPr sz="2800">
                <a:solidFill>
                  <a:srgbClr val="000000"/>
                </a:solidFill>
                <a:latin typeface="Arial" charset="0"/>
                <a:cs typeface="Arial" charset="0"/>
              </a:defRPr>
            </a:lvl1pPr>
            <a:lvl2pPr marL="914400" indent="-457200" eaLnBrk="0" hangingPunct="0">
              <a:spcBef>
                <a:spcPct val="20000"/>
              </a:spcBef>
              <a:buClr>
                <a:srgbClr val="3333CC"/>
              </a:buClr>
              <a:buSzPct val="45000"/>
              <a:buFont typeface="Wingdings" pitchFamily="2" charset="2"/>
              <a:buChar char="n"/>
              <a:defRPr sz="2400">
                <a:solidFill>
                  <a:srgbClr val="000000"/>
                </a:solidFill>
                <a:latin typeface="Arial" charset="0"/>
                <a:cs typeface="Arial" charset="0"/>
              </a:defRPr>
            </a:lvl2pPr>
            <a:lvl3pPr marL="1371600" indent="-457200" eaLnBrk="0" hangingPunct="0">
              <a:spcBef>
                <a:spcPct val="20000"/>
              </a:spcBef>
              <a:buClr>
                <a:srgbClr val="009900"/>
              </a:buClr>
              <a:buSzPct val="60000"/>
              <a:buFont typeface="Wingdings" pitchFamily="2" charset="2"/>
              <a:buChar char="n"/>
              <a:defRPr sz="2000">
                <a:solidFill>
                  <a:srgbClr val="000000"/>
                </a:solidFill>
                <a:latin typeface="Arial" charset="0"/>
                <a:cs typeface="Arial" charset="0"/>
              </a:defRPr>
            </a:lvl3pPr>
            <a:lvl4pPr marL="1828800" indent="-457200" eaLnBrk="0" hangingPunct="0">
              <a:spcBef>
                <a:spcPct val="20000"/>
              </a:spcBef>
              <a:buClr>
                <a:schemeClr val="tx2"/>
              </a:buClr>
              <a:buChar char="•"/>
              <a:defRPr>
                <a:solidFill>
                  <a:srgbClr val="000000"/>
                </a:solidFill>
                <a:latin typeface="Arial" charset="0"/>
                <a:cs typeface="Arial" charset="0"/>
              </a:defRPr>
            </a:lvl4pPr>
            <a:lvl5pPr marL="2286000" indent="-457200" eaLnBrk="0" hangingPunct="0">
              <a:spcBef>
                <a:spcPct val="20000"/>
              </a:spcBef>
              <a:buClr>
                <a:schemeClr val="folHlink"/>
              </a:buClr>
              <a:buSzPct val="60000"/>
              <a:buFont typeface="Wingdings" pitchFamily="2" charset="2"/>
              <a:buChar char="n"/>
              <a:defRPr sz="2000">
                <a:solidFill>
                  <a:srgbClr val="000000"/>
                </a:solidFill>
                <a:latin typeface="Arial" charset="0"/>
                <a:cs typeface="Arial" charset="0"/>
              </a:defRPr>
            </a:lvl5pPr>
            <a:lvl6pPr marL="2743200" indent="-457200" eaLnBrk="0" fontAlgn="base" hangingPunct="0">
              <a:spcBef>
                <a:spcPct val="20000"/>
              </a:spcBef>
              <a:spcAft>
                <a:spcPct val="0"/>
              </a:spcAft>
              <a:buClr>
                <a:schemeClr val="folHlink"/>
              </a:buClr>
              <a:buSzPct val="60000"/>
              <a:buFont typeface="Wingdings" pitchFamily="2" charset="2"/>
              <a:buChar char="n"/>
              <a:defRPr sz="2000">
                <a:solidFill>
                  <a:srgbClr val="000000"/>
                </a:solidFill>
                <a:latin typeface="Arial" charset="0"/>
                <a:cs typeface="Arial" charset="0"/>
              </a:defRPr>
            </a:lvl6pPr>
            <a:lvl7pPr marL="3200400" indent="-457200" eaLnBrk="0" fontAlgn="base" hangingPunct="0">
              <a:spcBef>
                <a:spcPct val="20000"/>
              </a:spcBef>
              <a:spcAft>
                <a:spcPct val="0"/>
              </a:spcAft>
              <a:buClr>
                <a:schemeClr val="folHlink"/>
              </a:buClr>
              <a:buSzPct val="60000"/>
              <a:buFont typeface="Wingdings" pitchFamily="2" charset="2"/>
              <a:buChar char="n"/>
              <a:defRPr sz="2000">
                <a:solidFill>
                  <a:srgbClr val="000000"/>
                </a:solidFill>
                <a:latin typeface="Arial" charset="0"/>
                <a:cs typeface="Arial" charset="0"/>
              </a:defRPr>
            </a:lvl7pPr>
            <a:lvl8pPr marL="3657600" indent="-457200" eaLnBrk="0" fontAlgn="base" hangingPunct="0">
              <a:spcBef>
                <a:spcPct val="20000"/>
              </a:spcBef>
              <a:spcAft>
                <a:spcPct val="0"/>
              </a:spcAft>
              <a:buClr>
                <a:schemeClr val="folHlink"/>
              </a:buClr>
              <a:buSzPct val="60000"/>
              <a:buFont typeface="Wingdings" pitchFamily="2" charset="2"/>
              <a:buChar char="n"/>
              <a:defRPr sz="2000">
                <a:solidFill>
                  <a:srgbClr val="000000"/>
                </a:solidFill>
                <a:latin typeface="Arial" charset="0"/>
                <a:cs typeface="Arial" charset="0"/>
              </a:defRPr>
            </a:lvl8pPr>
            <a:lvl9pPr marL="4114800" indent="-457200" eaLnBrk="0" fontAlgn="base" hangingPunct="0">
              <a:spcBef>
                <a:spcPct val="20000"/>
              </a:spcBef>
              <a:spcAft>
                <a:spcPct val="0"/>
              </a:spcAft>
              <a:buClr>
                <a:schemeClr val="folHlink"/>
              </a:buClr>
              <a:buSzPct val="60000"/>
              <a:buFont typeface="Wingdings" pitchFamily="2" charset="2"/>
              <a:buChar char="n"/>
              <a:defRPr sz="2000">
                <a:solidFill>
                  <a:srgbClr val="000000"/>
                </a:solidFill>
                <a:latin typeface="Arial" charset="0"/>
                <a:cs typeface="Arial" charset="0"/>
              </a:defRPr>
            </a:lvl9pPr>
          </a:lstStyle>
          <a:p>
            <a:pPr marL="457200" marR="0" lvl="0" indent="-457200" algn="l" defTabSz="914400" rtl="0" eaLnBrk="1" fontAlgn="auto" latinLnBrk="0" hangingPunct="1">
              <a:lnSpc>
                <a:spcPct val="100000"/>
              </a:lnSpc>
              <a:spcBef>
                <a:spcPct val="30000"/>
              </a:spcBef>
              <a:spcAft>
                <a:spcPts val="0"/>
              </a:spcAft>
              <a:buClrTx/>
              <a:buSzTx/>
              <a:buFontTx/>
              <a:buNone/>
              <a:tabLst/>
              <a:defRPr/>
            </a:pPr>
            <a:r>
              <a:rPr kumimoji="0" lang="en-US" altLang="en-US" sz="1050" b="0" i="0" u="none" strike="noStrike" kern="1200" cap="none" spc="0" normalizeH="0" baseline="0" noProof="0" dirty="0" err="1">
                <a:ln>
                  <a:noFill/>
                </a:ln>
                <a:solidFill>
                  <a:srgbClr val="000000"/>
                </a:solidFill>
                <a:effectLst/>
                <a:uLnTx/>
                <a:uFillTx/>
                <a:latin typeface="Arial" charset="0"/>
                <a:ea typeface="+mn-ea"/>
                <a:cs typeface="Arial" charset="0"/>
              </a:rPr>
              <a:t>Eskola</a:t>
            </a:r>
            <a:r>
              <a:rPr kumimoji="0" lang="en-US" altLang="en-US" sz="1050" b="0" i="0" u="none" strike="noStrike" kern="1200" cap="none" spc="0" normalizeH="0" baseline="0" noProof="0" dirty="0">
                <a:ln>
                  <a:noFill/>
                </a:ln>
                <a:solidFill>
                  <a:srgbClr val="000000"/>
                </a:solidFill>
                <a:effectLst/>
                <a:uLnTx/>
                <a:uFillTx/>
                <a:latin typeface="Arial" charset="0"/>
                <a:ea typeface="+mn-ea"/>
                <a:cs typeface="Arial" charset="0"/>
              </a:rPr>
              <a:t> J.  PIDJ 2000.  19 (4): 388-93.</a:t>
            </a:r>
          </a:p>
          <a:p>
            <a:pPr marL="457200" marR="0" lvl="0" indent="-457200" algn="l" defTabSz="914400" rtl="0" eaLnBrk="1" fontAlgn="auto" latinLnBrk="0" hangingPunct="1">
              <a:lnSpc>
                <a:spcPct val="100000"/>
              </a:lnSpc>
              <a:spcBef>
                <a:spcPct val="20000"/>
              </a:spcBef>
              <a:spcAft>
                <a:spcPts val="0"/>
              </a:spcAft>
              <a:buClrTx/>
              <a:buSzTx/>
              <a:buFontTx/>
              <a:buNone/>
              <a:tabLst/>
              <a:defRPr/>
            </a:pPr>
            <a:endParaRPr kumimoji="0" lang="en-US" altLang="en-US" sz="1050" b="0" i="0" u="none" strike="noStrike" kern="1200" cap="none" spc="0" normalizeH="0" baseline="0" noProof="0" dirty="0">
              <a:ln>
                <a:noFill/>
              </a:ln>
              <a:solidFill>
                <a:srgbClr val="000000"/>
              </a:solidFill>
              <a:effectLst/>
              <a:uLnTx/>
              <a:uFillTx/>
              <a:latin typeface="Arial" charset="0"/>
              <a:ea typeface="+mn-ea"/>
              <a:cs typeface="Arial" charset="0"/>
            </a:endParaRPr>
          </a:p>
        </p:txBody>
      </p:sp>
      <p:grpSp>
        <p:nvGrpSpPr>
          <p:cNvPr id="6" name="Group 5"/>
          <p:cNvGrpSpPr/>
          <p:nvPr/>
        </p:nvGrpSpPr>
        <p:grpSpPr>
          <a:xfrm>
            <a:off x="753979" y="4364278"/>
            <a:ext cx="5090695" cy="1946748"/>
            <a:chOff x="481013" y="4343400"/>
            <a:chExt cx="3938587" cy="1646238"/>
          </a:xfrm>
        </p:grpSpPr>
        <p:sp>
          <p:nvSpPr>
            <p:cNvPr id="7" name="Rounded Rectangle 6"/>
            <p:cNvSpPr/>
            <p:nvPr/>
          </p:nvSpPr>
          <p:spPr>
            <a:xfrm>
              <a:off x="481013" y="4343400"/>
              <a:ext cx="3938587" cy="1646238"/>
            </a:xfrm>
            <a:prstGeom prst="roundRect">
              <a:avLst>
                <a:gd name="adj" fmla="val 8384"/>
              </a:avLst>
            </a:prstGeom>
            <a:solidFill>
              <a:sysClr val="window" lastClr="FFFFFF"/>
            </a:solidFill>
            <a:ln w="25400" cap="flat" cmpd="sng" algn="ctr">
              <a:solidFill>
                <a:srgbClr val="E2017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grpSp>
          <p:nvGrpSpPr>
            <p:cNvPr id="8" name="Group 7"/>
            <p:cNvGrpSpPr/>
            <p:nvPr/>
          </p:nvGrpSpPr>
          <p:grpSpPr>
            <a:xfrm>
              <a:off x="906379" y="4379494"/>
              <a:ext cx="2370913" cy="1572127"/>
              <a:chOff x="1227223" y="4572000"/>
              <a:chExt cx="1887084" cy="1251305"/>
            </a:xfrm>
          </p:grpSpPr>
          <p:pic>
            <p:nvPicPr>
              <p:cNvPr id="11" name="Picture 3" descr="C:\Users\sduncan\Desktop\MOA_30.00_2.jpg"/>
              <p:cNvPicPr>
                <a:picLocks noChangeAspect="1" noChangeArrowheads="1"/>
              </p:cNvPicPr>
              <p:nvPr/>
            </p:nvPicPr>
            <p:blipFill rotWithShape="1">
              <a:blip r:embed="rId3" cstate="print"/>
              <a:srcRect l="30004" r="42443"/>
              <a:stretch/>
            </p:blipFill>
            <p:spPr bwMode="auto">
              <a:xfrm>
                <a:off x="1230646" y="4572000"/>
                <a:ext cx="895117" cy="1251305"/>
              </a:xfrm>
              <a:prstGeom prst="rect">
                <a:avLst/>
              </a:prstGeom>
              <a:noFill/>
              <a:ln w="9525">
                <a:noFill/>
                <a:miter lim="800000"/>
                <a:headEnd/>
                <a:tailEnd/>
              </a:ln>
            </p:spPr>
          </p:pic>
          <p:pic>
            <p:nvPicPr>
              <p:cNvPr id="12" name="Picture 3" descr="C:\Users\sduncan\Desktop\MOA_30.00_2.jpg"/>
              <p:cNvPicPr>
                <a:picLocks noChangeAspect="1" noChangeArrowheads="1"/>
              </p:cNvPicPr>
              <p:nvPr/>
            </p:nvPicPr>
            <p:blipFill rotWithShape="1">
              <a:blip r:embed="rId3" cstate="print"/>
              <a:srcRect l="56377" t="50505" r="13194" b="-505"/>
              <a:stretch/>
            </p:blipFill>
            <p:spPr bwMode="auto">
              <a:xfrm>
                <a:off x="2125762" y="5100210"/>
                <a:ext cx="988545" cy="625653"/>
              </a:xfrm>
              <a:prstGeom prst="rect">
                <a:avLst/>
              </a:prstGeom>
              <a:noFill/>
              <a:ln w="9525">
                <a:noFill/>
                <a:miter lim="800000"/>
                <a:headEnd/>
                <a:tailEnd/>
              </a:ln>
            </p:spPr>
          </p:pic>
          <p:sp>
            <p:nvSpPr>
              <p:cNvPr id="13" name="Rectangle 12"/>
              <p:cNvSpPr/>
              <p:nvPr/>
            </p:nvSpPr>
            <p:spPr>
              <a:xfrm>
                <a:off x="1227223" y="5033705"/>
                <a:ext cx="158671" cy="379331"/>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14" name="Rectangle 13"/>
              <p:cNvSpPr/>
              <p:nvPr/>
            </p:nvSpPr>
            <p:spPr>
              <a:xfrm>
                <a:off x="3027570" y="5518905"/>
                <a:ext cx="86187" cy="17671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grpSp>
        <p:sp>
          <p:nvSpPr>
            <p:cNvPr id="9" name="TextBox 8"/>
            <p:cNvSpPr txBox="1"/>
            <p:nvPr/>
          </p:nvSpPr>
          <p:spPr>
            <a:xfrm>
              <a:off x="3339502" y="5310850"/>
              <a:ext cx="625557" cy="1952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447C"/>
                  </a:solidFill>
                  <a:effectLst/>
                  <a:uLnTx/>
                  <a:uFillTx/>
                  <a:latin typeface="Arial Narrow" pitchFamily="34" charset="0"/>
                  <a:ea typeface="+mn-ea"/>
                  <a:cs typeface="+mn-cs"/>
                </a:rPr>
                <a:t>ANTIBODIES</a:t>
              </a:r>
            </a:p>
          </p:txBody>
        </p:sp>
        <p:sp>
          <p:nvSpPr>
            <p:cNvPr id="10" name="Right Bracket 9"/>
            <p:cNvSpPr/>
            <p:nvPr/>
          </p:nvSpPr>
          <p:spPr>
            <a:xfrm>
              <a:off x="3282750" y="5084460"/>
              <a:ext cx="48465" cy="716350"/>
            </a:xfrm>
            <a:prstGeom prst="rightBracket">
              <a:avLst/>
            </a:prstGeom>
            <a:noFill/>
            <a:ln w="9525" cap="flat" cmpd="sng" algn="ctr">
              <a:solidFill>
                <a:srgbClr val="00447C">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ea typeface="+mn-ea"/>
                <a:cs typeface="+mn-cs"/>
              </a:endParaRPr>
            </a:p>
          </p:txBody>
        </p:sp>
      </p:grpSp>
      <p:grpSp>
        <p:nvGrpSpPr>
          <p:cNvPr id="15" name="Group 14"/>
          <p:cNvGrpSpPr/>
          <p:nvPr/>
        </p:nvGrpSpPr>
        <p:grpSpPr>
          <a:xfrm>
            <a:off x="6047874" y="4293557"/>
            <a:ext cx="5486400" cy="2022948"/>
            <a:chOff x="4732172" y="4343400"/>
            <a:chExt cx="3938587" cy="1646238"/>
          </a:xfrm>
        </p:grpSpPr>
        <p:sp>
          <p:nvSpPr>
            <p:cNvPr id="16" name="Rounded Rectangle 15"/>
            <p:cNvSpPr/>
            <p:nvPr/>
          </p:nvSpPr>
          <p:spPr>
            <a:xfrm>
              <a:off x="4732172" y="4343400"/>
              <a:ext cx="3938587" cy="1646238"/>
            </a:xfrm>
            <a:prstGeom prst="roundRect">
              <a:avLst>
                <a:gd name="adj" fmla="val 8384"/>
              </a:avLst>
            </a:prstGeom>
            <a:solidFill>
              <a:sysClr val="window" lastClr="FFFFFF"/>
            </a:solidFill>
            <a:ln w="25400" cap="flat" cmpd="sng" algn="ctr">
              <a:solidFill>
                <a:srgbClr val="E2017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pic>
          <p:nvPicPr>
            <p:cNvPr id="17" name="Picture 3" descr="C:\Users\sduncan\Desktop\MOA_30.00_2.jpg"/>
            <p:cNvPicPr>
              <a:picLocks noChangeAspect="1" noChangeArrowheads="1"/>
            </p:cNvPicPr>
            <p:nvPr/>
          </p:nvPicPr>
          <p:blipFill rotWithShape="1">
            <a:blip r:embed="rId3" cstate="print"/>
            <a:srcRect r="1281"/>
            <a:stretch/>
          </p:blipFill>
          <p:spPr bwMode="auto">
            <a:xfrm>
              <a:off x="4876800" y="4445145"/>
              <a:ext cx="3697706" cy="1442748"/>
            </a:xfrm>
            <a:prstGeom prst="rect">
              <a:avLst/>
            </a:prstGeom>
            <a:noFill/>
            <a:ln w="9525">
              <a:noFill/>
              <a:miter lim="800000"/>
              <a:headEnd/>
              <a:tailEnd/>
            </a:ln>
          </p:spPr>
        </p:pic>
      </p:grpSp>
    </p:spTree>
    <p:extLst>
      <p:ext uri="{BB962C8B-B14F-4D97-AF65-F5344CB8AC3E}">
        <p14:creationId xmlns:p14="http://schemas.microsoft.com/office/powerpoint/2010/main" val="3302221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E792C-000C-4CF0-B6F4-0DD089634EF0}"/>
              </a:ext>
            </a:extLst>
          </p:cNvPr>
          <p:cNvSpPr>
            <a:spLocks noGrp="1"/>
          </p:cNvSpPr>
          <p:nvPr>
            <p:ph type="title"/>
          </p:nvPr>
        </p:nvSpPr>
        <p:spPr/>
        <p:txBody>
          <a:bodyPr/>
          <a:lstStyle/>
          <a:p>
            <a:r>
              <a:rPr lang="en-US" sz="2800" b="1" i="1" dirty="0"/>
              <a:t>Streptococcus pneumoniae</a:t>
            </a:r>
            <a:endParaRPr lang="en-US" dirty="0"/>
          </a:p>
        </p:txBody>
      </p:sp>
      <p:sp>
        <p:nvSpPr>
          <p:cNvPr id="3" name="Content Placeholder 2"/>
          <p:cNvSpPr>
            <a:spLocks noGrp="1"/>
          </p:cNvSpPr>
          <p:nvPr>
            <p:ph idx="1"/>
          </p:nvPr>
        </p:nvSpPr>
        <p:spPr>
          <a:xfrm>
            <a:off x="377825" y="1892968"/>
            <a:ext cx="7497574" cy="4264454"/>
          </a:xfrm>
        </p:spPr>
        <p:txBody>
          <a:bodyPr/>
          <a:lstStyle/>
          <a:p>
            <a:pPr marL="342900" indent="-342900">
              <a:buFont typeface="Arial" panose="020B0604020202020204" pitchFamily="34" charset="0"/>
              <a:buChar char="•"/>
            </a:pPr>
            <a:r>
              <a:rPr lang="en-US" sz="2400" dirty="0"/>
              <a:t>Lancet-shaped, gram-positive, facultative anaerobic bacteria with </a:t>
            </a:r>
            <a:r>
              <a:rPr lang="en-US" sz="2400" b="1" dirty="0"/>
              <a:t>more than 100 known serotypes</a:t>
            </a:r>
          </a:p>
          <a:p>
            <a:pPr>
              <a:buFont typeface="Arial" panose="020B0604020202020204" pitchFamily="34" charset="0"/>
              <a:buChar char="•"/>
            </a:pPr>
            <a:r>
              <a:rPr kumimoji="0" lang="en-US" altLang="en-US" sz="2400" b="0" i="0" u="none" strike="noStrike" kern="1200" cap="none" spc="0" normalizeH="0" baseline="0" noProof="0" dirty="0">
                <a:ln>
                  <a:noFill/>
                </a:ln>
                <a:solidFill>
                  <a:srgbClr val="0C2340"/>
                </a:solidFill>
                <a:effectLst/>
                <a:uLnTx/>
                <a:uFillTx/>
                <a:latin typeface="Invention"/>
                <a:ea typeface="+mn-ea"/>
                <a:cs typeface="+mn-cs"/>
              </a:rPr>
              <a:t>A </a:t>
            </a:r>
            <a:r>
              <a:rPr kumimoji="0" lang="en-US" altLang="en-US" sz="2400" b="1" i="0" u="none" strike="noStrike" kern="1200" cap="none" spc="0" normalizeH="0" baseline="0" noProof="0" dirty="0">
                <a:ln>
                  <a:noFill/>
                </a:ln>
                <a:solidFill>
                  <a:srgbClr val="0C2340"/>
                </a:solidFill>
                <a:effectLst/>
                <a:uLnTx/>
                <a:uFillTx/>
                <a:latin typeface="Invention"/>
                <a:ea typeface="+mn-ea"/>
                <a:cs typeface="+mn-cs"/>
              </a:rPr>
              <a:t>polysaccharide capsule </a:t>
            </a:r>
            <a:r>
              <a:rPr kumimoji="0" lang="en-US" altLang="en-US" sz="2400" b="0" i="0" u="none" strike="noStrike" kern="1200" cap="none" spc="0" normalizeH="0" baseline="0" noProof="0" dirty="0">
                <a:ln>
                  <a:noFill/>
                </a:ln>
                <a:solidFill>
                  <a:srgbClr val="0C2340"/>
                </a:solidFill>
                <a:effectLst/>
                <a:uLnTx/>
                <a:uFillTx/>
                <a:latin typeface="Invention"/>
                <a:ea typeface="+mn-ea"/>
                <a:cs typeface="+mn-cs"/>
              </a:rPr>
              <a:t>surrounds the bacterium and is an important virulent factor which </a:t>
            </a:r>
            <a:r>
              <a:rPr kumimoji="0" lang="en-US" altLang="en-US" sz="2400" b="1" i="0" u="none" strike="noStrike" kern="1200" cap="none" spc="0" normalizeH="0" baseline="0" noProof="0" dirty="0">
                <a:ln>
                  <a:noFill/>
                </a:ln>
                <a:solidFill>
                  <a:srgbClr val="0C2340"/>
                </a:solidFill>
                <a:effectLst/>
                <a:uLnTx/>
                <a:uFillTx/>
                <a:latin typeface="Invention"/>
                <a:ea typeface="+mn-ea"/>
                <a:cs typeface="+mn-cs"/>
              </a:rPr>
              <a:t>defines immunologically distinct serotypes</a:t>
            </a:r>
          </a:p>
          <a:p>
            <a:pPr lvl="4"/>
            <a:r>
              <a:rPr lang="en-US" sz="2000" dirty="0"/>
              <a:t>Forms the basis for many current bacterial vaccines</a:t>
            </a:r>
            <a:endParaRPr lang="en-US" sz="2400" dirty="0"/>
          </a:p>
        </p:txBody>
      </p:sp>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2323" y="187705"/>
            <a:ext cx="3631852" cy="36227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71212" y="6432085"/>
            <a:ext cx="4544834" cy="400110"/>
          </a:xfrm>
          <a:prstGeom prst="rect">
            <a:avLst/>
          </a:prstGeom>
          <a:noFill/>
        </p:spPr>
        <p:txBody>
          <a:bodyPr wrap="none" rtlCol="0">
            <a:spAutoFit/>
          </a:bodyPr>
          <a:lstStyle/>
          <a:p>
            <a:r>
              <a:rPr lang="en-US" sz="1000" dirty="0" err="1"/>
              <a:t>Uptodate</a:t>
            </a:r>
            <a:r>
              <a:rPr lang="en-US" sz="1000" dirty="0"/>
              <a:t>. 2022. Microbiology and Pathogenesis of Streptococcus pneumonia</a:t>
            </a:r>
          </a:p>
          <a:p>
            <a:r>
              <a:rPr lang="en-US" sz="1000" dirty="0">
                <a:hlinkClick r:id="rId4"/>
              </a:rPr>
              <a:t>Streptococcus </a:t>
            </a:r>
            <a:r>
              <a:rPr lang="en-US" sz="1000" dirty="0" err="1">
                <a:hlinkClick r:id="rId4"/>
              </a:rPr>
              <a:t>pneumoniae</a:t>
            </a:r>
            <a:r>
              <a:rPr lang="en-US" sz="1000" dirty="0">
                <a:hlinkClick r:id="rId4"/>
              </a:rPr>
              <a:t>: Information for Clinicians | CDC</a:t>
            </a:r>
            <a:endParaRPr lang="en-US" sz="1000" dirty="0"/>
          </a:p>
        </p:txBody>
      </p:sp>
      <p:pic>
        <p:nvPicPr>
          <p:cNvPr id="1028" name="Picture 4" descr="Photomicrograph of Streptococcus pneumoniae bacteria having been grown from a blood cul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2323" y="4000598"/>
            <a:ext cx="3631852" cy="2273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92626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329416" y="6580651"/>
            <a:ext cx="2938625" cy="246221"/>
          </a:xfrm>
          <a:prstGeom prst="rect">
            <a:avLst/>
          </a:prstGeom>
          <a:noFill/>
        </p:spPr>
        <p:txBody>
          <a:bodyPr wrap="none" rtlCol="0">
            <a:spAutoFit/>
          </a:bodyPr>
          <a:lstStyle/>
          <a:p>
            <a:r>
              <a:rPr lang="en-US" sz="1000" dirty="0" err="1"/>
              <a:t>Uptodate</a:t>
            </a:r>
            <a:r>
              <a:rPr lang="en-US" sz="1000" dirty="0"/>
              <a:t>. 2022. Pneumococcal vaccine in adults</a:t>
            </a:r>
          </a:p>
        </p:txBody>
      </p:sp>
      <p:grpSp>
        <p:nvGrpSpPr>
          <p:cNvPr id="6" name="Group 5">
            <a:extLst>
              <a:ext uri="{FF2B5EF4-FFF2-40B4-BE49-F238E27FC236}">
                <a16:creationId xmlns:a16="http://schemas.microsoft.com/office/drawing/2014/main" id="{985AB44F-D837-4737-86D1-C4E5A35B8AC4}"/>
              </a:ext>
            </a:extLst>
          </p:cNvPr>
          <p:cNvGrpSpPr/>
          <p:nvPr/>
        </p:nvGrpSpPr>
        <p:grpSpPr>
          <a:xfrm>
            <a:off x="2367" y="350716"/>
            <a:ext cx="5903419" cy="802895"/>
            <a:chOff x="0" y="8642689"/>
            <a:chExt cx="4336348" cy="439424"/>
          </a:xfrm>
          <a:solidFill>
            <a:srgbClr val="00857C"/>
          </a:solidFill>
        </p:grpSpPr>
        <p:sp>
          <p:nvSpPr>
            <p:cNvPr id="7" name="object 4">
              <a:extLst>
                <a:ext uri="{FF2B5EF4-FFF2-40B4-BE49-F238E27FC236}">
                  <a16:creationId xmlns:a16="http://schemas.microsoft.com/office/drawing/2014/main" id="{6DB0E343-9628-4235-8038-621A98D250CA}"/>
                </a:ext>
              </a:extLst>
            </p:cNvPr>
            <p:cNvSpPr/>
            <p:nvPr/>
          </p:nvSpPr>
          <p:spPr>
            <a:xfrm>
              <a:off x="0" y="8642693"/>
              <a:ext cx="3923363" cy="439420"/>
            </a:xfrm>
            <a:custGeom>
              <a:avLst/>
              <a:gdLst/>
              <a:ahLst/>
              <a:cxnLst/>
              <a:rect l="l" t="t" r="r" b="b"/>
              <a:pathLst>
                <a:path w="3844925" h="439420">
                  <a:moveTo>
                    <a:pt x="0" y="439204"/>
                  </a:moveTo>
                  <a:lnTo>
                    <a:pt x="3844798" y="439204"/>
                  </a:lnTo>
                  <a:lnTo>
                    <a:pt x="3844798" y="0"/>
                  </a:lnTo>
                  <a:lnTo>
                    <a:pt x="0" y="0"/>
                  </a:lnTo>
                  <a:lnTo>
                    <a:pt x="0" y="439204"/>
                  </a:lnTo>
                  <a:close/>
                </a:path>
              </a:pathLst>
            </a:custGeom>
            <a:grpFill/>
          </p:spPr>
          <p:txBody>
            <a:bodyPr wrap="square" lIns="0" tIns="0" rIns="0" bIns="0" rtlCol="0"/>
            <a:lstStyle/>
            <a:p>
              <a:endParaRPr sz="577" dirty="0"/>
            </a:p>
          </p:txBody>
        </p:sp>
        <p:sp>
          <p:nvSpPr>
            <p:cNvPr id="8" name="object 5">
              <a:extLst>
                <a:ext uri="{FF2B5EF4-FFF2-40B4-BE49-F238E27FC236}">
                  <a16:creationId xmlns:a16="http://schemas.microsoft.com/office/drawing/2014/main" id="{CF5C245D-05EF-4DFD-8810-E437FF667919}"/>
                </a:ext>
              </a:extLst>
            </p:cNvPr>
            <p:cNvSpPr/>
            <p:nvPr/>
          </p:nvSpPr>
          <p:spPr>
            <a:xfrm>
              <a:off x="3621605" y="8642689"/>
              <a:ext cx="714743" cy="439420"/>
            </a:xfrm>
            <a:custGeom>
              <a:avLst/>
              <a:gdLst/>
              <a:ahLst/>
              <a:cxnLst/>
              <a:rect l="l" t="t" r="r" b="b"/>
              <a:pathLst>
                <a:path w="439420" h="439420">
                  <a:moveTo>
                    <a:pt x="219595" y="0"/>
                  </a:moveTo>
                  <a:lnTo>
                    <a:pt x="175337" y="4461"/>
                  </a:lnTo>
                  <a:lnTo>
                    <a:pt x="134116" y="17257"/>
                  </a:lnTo>
                  <a:lnTo>
                    <a:pt x="96815" y="37505"/>
                  </a:lnTo>
                  <a:lnTo>
                    <a:pt x="64315" y="64320"/>
                  </a:lnTo>
                  <a:lnTo>
                    <a:pt x="37502" y="96820"/>
                  </a:lnTo>
                  <a:lnTo>
                    <a:pt x="17256" y="134122"/>
                  </a:lnTo>
                  <a:lnTo>
                    <a:pt x="4461" y="175341"/>
                  </a:lnTo>
                  <a:lnTo>
                    <a:pt x="0" y="219595"/>
                  </a:lnTo>
                  <a:lnTo>
                    <a:pt x="4461" y="263854"/>
                  </a:lnTo>
                  <a:lnTo>
                    <a:pt x="17256" y="305076"/>
                  </a:lnTo>
                  <a:lnTo>
                    <a:pt x="37502" y="342380"/>
                  </a:lnTo>
                  <a:lnTo>
                    <a:pt x="64315" y="374881"/>
                  </a:lnTo>
                  <a:lnTo>
                    <a:pt x="96815" y="401698"/>
                  </a:lnTo>
                  <a:lnTo>
                    <a:pt x="134116" y="421945"/>
                  </a:lnTo>
                  <a:lnTo>
                    <a:pt x="175337" y="434742"/>
                  </a:lnTo>
                  <a:lnTo>
                    <a:pt x="219595" y="439204"/>
                  </a:lnTo>
                  <a:lnTo>
                    <a:pt x="263854" y="434742"/>
                  </a:lnTo>
                  <a:lnTo>
                    <a:pt x="305076" y="421945"/>
                  </a:lnTo>
                  <a:lnTo>
                    <a:pt x="342380" y="401698"/>
                  </a:lnTo>
                  <a:lnTo>
                    <a:pt x="374881" y="374881"/>
                  </a:lnTo>
                  <a:lnTo>
                    <a:pt x="401698" y="342380"/>
                  </a:lnTo>
                  <a:lnTo>
                    <a:pt x="421945" y="305076"/>
                  </a:lnTo>
                  <a:lnTo>
                    <a:pt x="434742" y="263854"/>
                  </a:lnTo>
                  <a:lnTo>
                    <a:pt x="439204" y="219595"/>
                  </a:lnTo>
                  <a:lnTo>
                    <a:pt x="434742" y="175341"/>
                  </a:lnTo>
                  <a:lnTo>
                    <a:pt x="421945" y="134122"/>
                  </a:lnTo>
                  <a:lnTo>
                    <a:pt x="401698" y="96820"/>
                  </a:lnTo>
                  <a:lnTo>
                    <a:pt x="374881" y="64320"/>
                  </a:lnTo>
                  <a:lnTo>
                    <a:pt x="342380" y="37505"/>
                  </a:lnTo>
                  <a:lnTo>
                    <a:pt x="305076" y="17257"/>
                  </a:lnTo>
                  <a:lnTo>
                    <a:pt x="263854" y="4461"/>
                  </a:lnTo>
                  <a:lnTo>
                    <a:pt x="219595" y="0"/>
                  </a:lnTo>
                  <a:close/>
                </a:path>
              </a:pathLst>
            </a:custGeom>
            <a:grpFill/>
          </p:spPr>
          <p:txBody>
            <a:bodyPr wrap="square" lIns="0" tIns="0" rIns="0" bIns="0" rtlCol="0"/>
            <a:lstStyle/>
            <a:p>
              <a:endParaRPr sz="577" dirty="0"/>
            </a:p>
          </p:txBody>
        </p:sp>
      </p:grpSp>
      <p:sp>
        <p:nvSpPr>
          <p:cNvPr id="9" name="Title 1"/>
          <p:cNvSpPr txBox="1">
            <a:spLocks/>
          </p:cNvSpPr>
          <p:nvPr/>
        </p:nvSpPr>
        <p:spPr>
          <a:xfrm>
            <a:off x="644097" y="468036"/>
            <a:ext cx="3695203" cy="568247"/>
          </a:xfrm>
          <a:prstGeom prst="rect">
            <a:avLst/>
          </a:prstGeom>
        </p:spPr>
        <p:txBody>
          <a:bodyPr vert="horz" lIns="58643" tIns="29322" rIns="58643" bIns="29322" rtlCol="0" anchor="ctr">
            <a:noAutofit/>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r>
              <a:rPr lang="en-US" sz="3463" b="1" dirty="0">
                <a:solidFill>
                  <a:schemeClr val="bg1"/>
                </a:solidFill>
              </a:rPr>
              <a:t>PCV vs PPSV</a:t>
            </a:r>
          </a:p>
        </p:txBody>
      </p:sp>
      <p:pic>
        <p:nvPicPr>
          <p:cNvPr id="4" name="Picture 2"/>
          <p:cNvPicPr>
            <a:picLocks noChangeAspect="1"/>
          </p:cNvPicPr>
          <p:nvPr/>
        </p:nvPicPr>
        <p:blipFill>
          <a:blip r:embed="rId3"/>
          <a:stretch>
            <a:fillRect/>
          </a:stretch>
        </p:blipFill>
        <p:spPr>
          <a:xfrm>
            <a:off x="4932749" y="118432"/>
            <a:ext cx="6421003" cy="6580652"/>
          </a:xfrm>
          <a:prstGeom prst="rect">
            <a:avLst/>
          </a:prstGeom>
        </p:spPr>
      </p:pic>
    </p:spTree>
    <p:extLst>
      <p:ext uri="{BB962C8B-B14F-4D97-AF65-F5344CB8AC3E}">
        <p14:creationId xmlns:p14="http://schemas.microsoft.com/office/powerpoint/2010/main" val="299009701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5AB44F-D837-4737-86D1-C4E5A35B8AC4}"/>
              </a:ext>
            </a:extLst>
          </p:cNvPr>
          <p:cNvGrpSpPr/>
          <p:nvPr/>
        </p:nvGrpSpPr>
        <p:grpSpPr>
          <a:xfrm>
            <a:off x="2367" y="350716"/>
            <a:ext cx="5903419" cy="802895"/>
            <a:chOff x="0" y="8642689"/>
            <a:chExt cx="4336348" cy="439424"/>
          </a:xfrm>
          <a:solidFill>
            <a:srgbClr val="00857C"/>
          </a:solidFill>
        </p:grpSpPr>
        <p:sp>
          <p:nvSpPr>
            <p:cNvPr id="6" name="object 4">
              <a:extLst>
                <a:ext uri="{FF2B5EF4-FFF2-40B4-BE49-F238E27FC236}">
                  <a16:creationId xmlns:a16="http://schemas.microsoft.com/office/drawing/2014/main" id="{6DB0E343-9628-4235-8038-621A98D250CA}"/>
                </a:ext>
              </a:extLst>
            </p:cNvPr>
            <p:cNvSpPr/>
            <p:nvPr/>
          </p:nvSpPr>
          <p:spPr>
            <a:xfrm>
              <a:off x="0" y="8642693"/>
              <a:ext cx="3923363" cy="439420"/>
            </a:xfrm>
            <a:custGeom>
              <a:avLst/>
              <a:gdLst/>
              <a:ahLst/>
              <a:cxnLst/>
              <a:rect l="l" t="t" r="r" b="b"/>
              <a:pathLst>
                <a:path w="3844925" h="439420">
                  <a:moveTo>
                    <a:pt x="0" y="439204"/>
                  </a:moveTo>
                  <a:lnTo>
                    <a:pt x="3844798" y="439204"/>
                  </a:lnTo>
                  <a:lnTo>
                    <a:pt x="3844798" y="0"/>
                  </a:lnTo>
                  <a:lnTo>
                    <a:pt x="0" y="0"/>
                  </a:lnTo>
                  <a:lnTo>
                    <a:pt x="0" y="439204"/>
                  </a:lnTo>
                  <a:close/>
                </a:path>
              </a:pathLst>
            </a:custGeom>
            <a:grpFill/>
          </p:spPr>
          <p:txBody>
            <a:bodyPr wrap="square" lIns="0" tIns="0" rIns="0" bIns="0" rtlCol="0"/>
            <a:lstStyle/>
            <a:p>
              <a:endParaRPr sz="577" dirty="0"/>
            </a:p>
          </p:txBody>
        </p:sp>
        <p:sp>
          <p:nvSpPr>
            <p:cNvPr id="7" name="object 5">
              <a:extLst>
                <a:ext uri="{FF2B5EF4-FFF2-40B4-BE49-F238E27FC236}">
                  <a16:creationId xmlns:a16="http://schemas.microsoft.com/office/drawing/2014/main" id="{CF5C245D-05EF-4DFD-8810-E437FF667919}"/>
                </a:ext>
              </a:extLst>
            </p:cNvPr>
            <p:cNvSpPr/>
            <p:nvPr/>
          </p:nvSpPr>
          <p:spPr>
            <a:xfrm>
              <a:off x="3621605" y="8642689"/>
              <a:ext cx="714743" cy="439420"/>
            </a:xfrm>
            <a:custGeom>
              <a:avLst/>
              <a:gdLst/>
              <a:ahLst/>
              <a:cxnLst/>
              <a:rect l="l" t="t" r="r" b="b"/>
              <a:pathLst>
                <a:path w="439420" h="439420">
                  <a:moveTo>
                    <a:pt x="219595" y="0"/>
                  </a:moveTo>
                  <a:lnTo>
                    <a:pt x="175337" y="4461"/>
                  </a:lnTo>
                  <a:lnTo>
                    <a:pt x="134116" y="17257"/>
                  </a:lnTo>
                  <a:lnTo>
                    <a:pt x="96815" y="37505"/>
                  </a:lnTo>
                  <a:lnTo>
                    <a:pt x="64315" y="64320"/>
                  </a:lnTo>
                  <a:lnTo>
                    <a:pt x="37502" y="96820"/>
                  </a:lnTo>
                  <a:lnTo>
                    <a:pt x="17256" y="134122"/>
                  </a:lnTo>
                  <a:lnTo>
                    <a:pt x="4461" y="175341"/>
                  </a:lnTo>
                  <a:lnTo>
                    <a:pt x="0" y="219595"/>
                  </a:lnTo>
                  <a:lnTo>
                    <a:pt x="4461" y="263854"/>
                  </a:lnTo>
                  <a:lnTo>
                    <a:pt x="17256" y="305076"/>
                  </a:lnTo>
                  <a:lnTo>
                    <a:pt x="37502" y="342380"/>
                  </a:lnTo>
                  <a:lnTo>
                    <a:pt x="64315" y="374881"/>
                  </a:lnTo>
                  <a:lnTo>
                    <a:pt x="96815" y="401698"/>
                  </a:lnTo>
                  <a:lnTo>
                    <a:pt x="134116" y="421945"/>
                  </a:lnTo>
                  <a:lnTo>
                    <a:pt x="175337" y="434742"/>
                  </a:lnTo>
                  <a:lnTo>
                    <a:pt x="219595" y="439204"/>
                  </a:lnTo>
                  <a:lnTo>
                    <a:pt x="263854" y="434742"/>
                  </a:lnTo>
                  <a:lnTo>
                    <a:pt x="305076" y="421945"/>
                  </a:lnTo>
                  <a:lnTo>
                    <a:pt x="342380" y="401698"/>
                  </a:lnTo>
                  <a:lnTo>
                    <a:pt x="374881" y="374881"/>
                  </a:lnTo>
                  <a:lnTo>
                    <a:pt x="401698" y="342380"/>
                  </a:lnTo>
                  <a:lnTo>
                    <a:pt x="421945" y="305076"/>
                  </a:lnTo>
                  <a:lnTo>
                    <a:pt x="434742" y="263854"/>
                  </a:lnTo>
                  <a:lnTo>
                    <a:pt x="439204" y="219595"/>
                  </a:lnTo>
                  <a:lnTo>
                    <a:pt x="434742" y="175341"/>
                  </a:lnTo>
                  <a:lnTo>
                    <a:pt x="421945" y="134122"/>
                  </a:lnTo>
                  <a:lnTo>
                    <a:pt x="401698" y="96820"/>
                  </a:lnTo>
                  <a:lnTo>
                    <a:pt x="374881" y="64320"/>
                  </a:lnTo>
                  <a:lnTo>
                    <a:pt x="342380" y="37505"/>
                  </a:lnTo>
                  <a:lnTo>
                    <a:pt x="305076" y="17257"/>
                  </a:lnTo>
                  <a:lnTo>
                    <a:pt x="263854" y="4461"/>
                  </a:lnTo>
                  <a:lnTo>
                    <a:pt x="219595" y="0"/>
                  </a:lnTo>
                  <a:close/>
                </a:path>
              </a:pathLst>
            </a:custGeom>
            <a:grpFill/>
          </p:spPr>
          <p:txBody>
            <a:bodyPr wrap="square" lIns="0" tIns="0" rIns="0" bIns="0" rtlCol="0"/>
            <a:lstStyle/>
            <a:p>
              <a:endParaRPr sz="577" dirty="0"/>
            </a:p>
          </p:txBody>
        </p:sp>
      </p:grpSp>
      <p:sp>
        <p:nvSpPr>
          <p:cNvPr id="8" name="Title 1"/>
          <p:cNvSpPr txBox="1">
            <a:spLocks/>
          </p:cNvSpPr>
          <p:nvPr/>
        </p:nvSpPr>
        <p:spPr>
          <a:xfrm>
            <a:off x="894711" y="468036"/>
            <a:ext cx="3695203" cy="568247"/>
          </a:xfrm>
          <a:prstGeom prst="rect">
            <a:avLst/>
          </a:prstGeom>
        </p:spPr>
        <p:txBody>
          <a:bodyPr vert="horz" lIns="58643" tIns="29322" rIns="58643" bIns="29322" rtlCol="0" anchor="ctr">
            <a:noAutofit/>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r>
              <a:rPr lang="en-US" sz="3463" b="1" dirty="0">
                <a:solidFill>
                  <a:schemeClr val="bg1"/>
                </a:solidFill>
              </a:rPr>
              <a:t>PCV vs PPSV</a:t>
            </a:r>
          </a:p>
        </p:txBody>
      </p:sp>
      <p:pic>
        <p:nvPicPr>
          <p:cNvPr id="29698" name="Picture 2" descr="Difference Between Polysaccharide and Conjugate Vaccines in Tabular Form"/>
          <p:cNvPicPr>
            <a:picLocks noChangeAspect="1" noChangeArrowheads="1"/>
          </p:cNvPicPr>
          <p:nvPr/>
        </p:nvPicPr>
        <p:blipFill rotWithShape="1">
          <a:blip r:embed="rId2">
            <a:extLst>
              <a:ext uri="{28A0092B-C50C-407E-A947-70E740481C1C}">
                <a14:useLocalDpi xmlns:a14="http://schemas.microsoft.com/office/drawing/2010/main" val="0"/>
              </a:ext>
            </a:extLst>
          </a:blip>
          <a:srcRect t="8895"/>
          <a:stretch/>
        </p:blipFill>
        <p:spPr bwMode="auto">
          <a:xfrm>
            <a:off x="4825397" y="85737"/>
            <a:ext cx="6157539" cy="67317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2808" y="6248228"/>
            <a:ext cx="3717684" cy="553998"/>
          </a:xfrm>
          <a:prstGeom prst="rect">
            <a:avLst/>
          </a:prstGeom>
          <a:noFill/>
        </p:spPr>
        <p:txBody>
          <a:bodyPr wrap="none" rtlCol="0">
            <a:spAutoFit/>
          </a:bodyPr>
          <a:lstStyle/>
          <a:p>
            <a:r>
              <a:rPr lang="en-US" sz="1000" dirty="0">
                <a:hlinkClick r:id="rId3"/>
              </a:rPr>
              <a:t>Difference Between Polysaccharide and Conjugate Vaccines | </a:t>
            </a:r>
          </a:p>
          <a:p>
            <a:r>
              <a:rPr lang="en-US" sz="1000" dirty="0">
                <a:hlinkClick r:id="rId3"/>
              </a:rPr>
              <a:t>Compare the Difference Between Similar Terms</a:t>
            </a:r>
            <a:endParaRPr lang="en-US" sz="1000" dirty="0"/>
          </a:p>
          <a:p>
            <a:r>
              <a:rPr lang="en-US" sz="1000" dirty="0"/>
              <a:t>“Principles of Vaccination.” CDC</a:t>
            </a:r>
          </a:p>
        </p:txBody>
      </p:sp>
    </p:spTree>
    <p:extLst>
      <p:ext uri="{BB962C8B-B14F-4D97-AF65-F5344CB8AC3E}">
        <p14:creationId xmlns:p14="http://schemas.microsoft.com/office/powerpoint/2010/main" val="231120131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824" y="1228725"/>
            <a:ext cx="10578933" cy="2200275"/>
          </a:xfrm>
        </p:spPr>
        <p:txBody>
          <a:bodyPr>
            <a:noAutofit/>
          </a:bodyPr>
          <a:lstStyle/>
          <a:p>
            <a:r>
              <a:rPr lang="en-US" sz="4800" b="1" dirty="0">
                <a:solidFill>
                  <a:schemeClr val="bg1"/>
                </a:solidFill>
                <a:latin typeface="+mn-lt"/>
              </a:rPr>
              <a:t>Adult Immunization Guidelines</a:t>
            </a:r>
            <a:endParaRPr lang="en-US" sz="4400" b="1" dirty="0">
              <a:solidFill>
                <a:schemeClr val="bg1"/>
              </a:solidFill>
              <a:latin typeface="+mn-lt"/>
            </a:endParaRPr>
          </a:p>
        </p:txBody>
      </p:sp>
    </p:spTree>
    <p:extLst>
      <p:ext uri="{BB962C8B-B14F-4D97-AF65-F5344CB8AC3E}">
        <p14:creationId xmlns:p14="http://schemas.microsoft.com/office/powerpoint/2010/main" val="239460020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10191" y="1896883"/>
            <a:ext cx="10682250" cy="4351338"/>
          </a:xfrm>
        </p:spPr>
        <p:txBody>
          <a:bodyPr>
            <a:noAutofit/>
          </a:bodyPr>
          <a:lstStyle/>
          <a:p>
            <a:pPr marL="342900" indent="-342900">
              <a:buFont typeface="Arial" panose="020B0604020202020204" pitchFamily="34" charset="0"/>
              <a:buChar char="•"/>
            </a:pPr>
            <a:r>
              <a:rPr lang="en-US" sz="2400" dirty="0"/>
              <a:t>Routine use of PCV13 or PPSV23 is not recommended for healthy adults age 19 through 64 years.</a:t>
            </a:r>
          </a:p>
          <a:p>
            <a:pPr marL="342900" indent="-342900">
              <a:buFont typeface="Arial" panose="020B0604020202020204" pitchFamily="34" charset="0"/>
              <a:buChar char="•"/>
            </a:pPr>
            <a:r>
              <a:rPr lang="en-US" sz="2400" dirty="0"/>
              <a:t>Unvaccinated persons age 19 years or older with certain immunocompromising conditions, cerebrospinal fluid leak, or cochlear implant</a:t>
            </a:r>
          </a:p>
          <a:p>
            <a:pPr lvl="4"/>
            <a:r>
              <a:rPr lang="en-US" sz="2000" dirty="0"/>
              <a:t>Single dose of PCV13 followed by a dose of PPSV23 at least 8 weeks later. </a:t>
            </a:r>
          </a:p>
          <a:p>
            <a:pPr lvl="4"/>
            <a:r>
              <a:rPr lang="en-US" sz="2000" dirty="0"/>
              <a:t>If a dose of PPSV23 was given first, PCV13 should be administered at least 1 year later.</a:t>
            </a:r>
          </a:p>
          <a:p>
            <a:pPr lvl="4"/>
            <a:r>
              <a:rPr lang="en-US" sz="2000" dirty="0"/>
              <a:t>A second dose of PPSV23 is recommended 5 years after the first PPSV23 dose for adults with anatomic or functional </a:t>
            </a:r>
            <a:r>
              <a:rPr lang="en-US" sz="2000" dirty="0" err="1"/>
              <a:t>asplenia</a:t>
            </a:r>
            <a:r>
              <a:rPr lang="en-US" sz="2000" dirty="0"/>
              <a:t>, or other immunocompromising conditions.</a:t>
            </a:r>
          </a:p>
        </p:txBody>
      </p:sp>
      <p:grpSp>
        <p:nvGrpSpPr>
          <p:cNvPr id="5" name="Group 4">
            <a:extLst>
              <a:ext uri="{FF2B5EF4-FFF2-40B4-BE49-F238E27FC236}">
                <a16:creationId xmlns:a16="http://schemas.microsoft.com/office/drawing/2014/main" id="{985AB44F-D837-4737-86D1-C4E5A35B8AC4}"/>
              </a:ext>
            </a:extLst>
          </p:cNvPr>
          <p:cNvGrpSpPr/>
          <p:nvPr/>
        </p:nvGrpSpPr>
        <p:grpSpPr>
          <a:xfrm>
            <a:off x="2367" y="350716"/>
            <a:ext cx="5903419" cy="802895"/>
            <a:chOff x="0" y="8642689"/>
            <a:chExt cx="4336348" cy="439424"/>
          </a:xfrm>
          <a:solidFill>
            <a:srgbClr val="00857C"/>
          </a:solidFill>
        </p:grpSpPr>
        <p:sp>
          <p:nvSpPr>
            <p:cNvPr id="6" name="object 4">
              <a:extLst>
                <a:ext uri="{FF2B5EF4-FFF2-40B4-BE49-F238E27FC236}">
                  <a16:creationId xmlns:a16="http://schemas.microsoft.com/office/drawing/2014/main" id="{6DB0E343-9628-4235-8038-621A98D250CA}"/>
                </a:ext>
              </a:extLst>
            </p:cNvPr>
            <p:cNvSpPr/>
            <p:nvPr/>
          </p:nvSpPr>
          <p:spPr>
            <a:xfrm>
              <a:off x="0" y="8642693"/>
              <a:ext cx="3923363" cy="439420"/>
            </a:xfrm>
            <a:custGeom>
              <a:avLst/>
              <a:gdLst/>
              <a:ahLst/>
              <a:cxnLst/>
              <a:rect l="l" t="t" r="r" b="b"/>
              <a:pathLst>
                <a:path w="3844925" h="439420">
                  <a:moveTo>
                    <a:pt x="0" y="439204"/>
                  </a:moveTo>
                  <a:lnTo>
                    <a:pt x="3844798" y="439204"/>
                  </a:lnTo>
                  <a:lnTo>
                    <a:pt x="3844798" y="0"/>
                  </a:lnTo>
                  <a:lnTo>
                    <a:pt x="0" y="0"/>
                  </a:lnTo>
                  <a:lnTo>
                    <a:pt x="0" y="439204"/>
                  </a:lnTo>
                  <a:close/>
                </a:path>
              </a:pathLst>
            </a:custGeom>
            <a:grpFill/>
          </p:spPr>
          <p:txBody>
            <a:bodyPr wrap="square" lIns="0" tIns="0" rIns="0" bIns="0" rtlCol="0"/>
            <a:lstStyle/>
            <a:p>
              <a:endParaRPr sz="577" dirty="0"/>
            </a:p>
          </p:txBody>
        </p:sp>
        <p:sp>
          <p:nvSpPr>
            <p:cNvPr id="7" name="object 5">
              <a:extLst>
                <a:ext uri="{FF2B5EF4-FFF2-40B4-BE49-F238E27FC236}">
                  <a16:creationId xmlns:a16="http://schemas.microsoft.com/office/drawing/2014/main" id="{CF5C245D-05EF-4DFD-8810-E437FF667919}"/>
                </a:ext>
              </a:extLst>
            </p:cNvPr>
            <p:cNvSpPr/>
            <p:nvPr/>
          </p:nvSpPr>
          <p:spPr>
            <a:xfrm>
              <a:off x="3621605" y="8642689"/>
              <a:ext cx="714743" cy="439420"/>
            </a:xfrm>
            <a:custGeom>
              <a:avLst/>
              <a:gdLst/>
              <a:ahLst/>
              <a:cxnLst/>
              <a:rect l="l" t="t" r="r" b="b"/>
              <a:pathLst>
                <a:path w="439420" h="439420">
                  <a:moveTo>
                    <a:pt x="219595" y="0"/>
                  </a:moveTo>
                  <a:lnTo>
                    <a:pt x="175337" y="4461"/>
                  </a:lnTo>
                  <a:lnTo>
                    <a:pt x="134116" y="17257"/>
                  </a:lnTo>
                  <a:lnTo>
                    <a:pt x="96815" y="37505"/>
                  </a:lnTo>
                  <a:lnTo>
                    <a:pt x="64315" y="64320"/>
                  </a:lnTo>
                  <a:lnTo>
                    <a:pt x="37502" y="96820"/>
                  </a:lnTo>
                  <a:lnTo>
                    <a:pt x="17256" y="134122"/>
                  </a:lnTo>
                  <a:lnTo>
                    <a:pt x="4461" y="175341"/>
                  </a:lnTo>
                  <a:lnTo>
                    <a:pt x="0" y="219595"/>
                  </a:lnTo>
                  <a:lnTo>
                    <a:pt x="4461" y="263854"/>
                  </a:lnTo>
                  <a:lnTo>
                    <a:pt x="17256" y="305076"/>
                  </a:lnTo>
                  <a:lnTo>
                    <a:pt x="37502" y="342380"/>
                  </a:lnTo>
                  <a:lnTo>
                    <a:pt x="64315" y="374881"/>
                  </a:lnTo>
                  <a:lnTo>
                    <a:pt x="96815" y="401698"/>
                  </a:lnTo>
                  <a:lnTo>
                    <a:pt x="134116" y="421945"/>
                  </a:lnTo>
                  <a:lnTo>
                    <a:pt x="175337" y="434742"/>
                  </a:lnTo>
                  <a:lnTo>
                    <a:pt x="219595" y="439204"/>
                  </a:lnTo>
                  <a:lnTo>
                    <a:pt x="263854" y="434742"/>
                  </a:lnTo>
                  <a:lnTo>
                    <a:pt x="305076" y="421945"/>
                  </a:lnTo>
                  <a:lnTo>
                    <a:pt x="342380" y="401698"/>
                  </a:lnTo>
                  <a:lnTo>
                    <a:pt x="374881" y="374881"/>
                  </a:lnTo>
                  <a:lnTo>
                    <a:pt x="401698" y="342380"/>
                  </a:lnTo>
                  <a:lnTo>
                    <a:pt x="421945" y="305076"/>
                  </a:lnTo>
                  <a:lnTo>
                    <a:pt x="434742" y="263854"/>
                  </a:lnTo>
                  <a:lnTo>
                    <a:pt x="439204" y="219595"/>
                  </a:lnTo>
                  <a:lnTo>
                    <a:pt x="434742" y="175341"/>
                  </a:lnTo>
                  <a:lnTo>
                    <a:pt x="421945" y="134122"/>
                  </a:lnTo>
                  <a:lnTo>
                    <a:pt x="401698" y="96820"/>
                  </a:lnTo>
                  <a:lnTo>
                    <a:pt x="374881" y="64320"/>
                  </a:lnTo>
                  <a:lnTo>
                    <a:pt x="342380" y="37505"/>
                  </a:lnTo>
                  <a:lnTo>
                    <a:pt x="305076" y="17257"/>
                  </a:lnTo>
                  <a:lnTo>
                    <a:pt x="263854" y="4461"/>
                  </a:lnTo>
                  <a:lnTo>
                    <a:pt x="219595" y="0"/>
                  </a:lnTo>
                  <a:close/>
                </a:path>
              </a:pathLst>
            </a:custGeom>
            <a:grpFill/>
          </p:spPr>
          <p:txBody>
            <a:bodyPr wrap="square" lIns="0" tIns="0" rIns="0" bIns="0" rtlCol="0"/>
            <a:lstStyle/>
            <a:p>
              <a:endParaRPr sz="577" dirty="0"/>
            </a:p>
          </p:txBody>
        </p:sp>
      </p:grpSp>
      <p:sp>
        <p:nvSpPr>
          <p:cNvPr id="8" name="Title 1"/>
          <p:cNvSpPr txBox="1">
            <a:spLocks/>
          </p:cNvSpPr>
          <p:nvPr/>
        </p:nvSpPr>
        <p:spPr>
          <a:xfrm>
            <a:off x="894711" y="468036"/>
            <a:ext cx="3695203" cy="568247"/>
          </a:xfrm>
          <a:prstGeom prst="rect">
            <a:avLst/>
          </a:prstGeom>
        </p:spPr>
        <p:txBody>
          <a:bodyPr vert="horz" lIns="58643" tIns="29322" rIns="58643" bIns="29322" rtlCol="0" anchor="ctr">
            <a:noAutofit/>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r>
              <a:rPr lang="en-US" sz="3463" b="1" dirty="0">
                <a:solidFill>
                  <a:schemeClr val="bg1"/>
                </a:solidFill>
              </a:rPr>
              <a:t>In General</a:t>
            </a:r>
          </a:p>
        </p:txBody>
      </p:sp>
      <p:sp>
        <p:nvSpPr>
          <p:cNvPr id="9" name="TextBox 8"/>
          <p:cNvSpPr txBox="1"/>
          <p:nvPr/>
        </p:nvSpPr>
        <p:spPr>
          <a:xfrm>
            <a:off x="182808" y="6248228"/>
            <a:ext cx="3717684" cy="553998"/>
          </a:xfrm>
          <a:prstGeom prst="rect">
            <a:avLst/>
          </a:prstGeom>
          <a:noFill/>
        </p:spPr>
        <p:txBody>
          <a:bodyPr wrap="none" rtlCol="0">
            <a:spAutoFit/>
          </a:bodyPr>
          <a:lstStyle/>
          <a:p>
            <a:r>
              <a:rPr lang="en-US" sz="1000" dirty="0">
                <a:hlinkClick r:id="rId3"/>
              </a:rPr>
              <a:t>Difference Between Polysaccharide and Conjugate Vaccines | </a:t>
            </a:r>
          </a:p>
          <a:p>
            <a:r>
              <a:rPr lang="en-US" sz="1000" dirty="0">
                <a:hlinkClick r:id="rId3"/>
              </a:rPr>
              <a:t>Compare the Difference Between Similar Terms</a:t>
            </a:r>
            <a:endParaRPr lang="en-US" sz="1000" dirty="0"/>
          </a:p>
          <a:p>
            <a:r>
              <a:rPr lang="en-US" sz="1000" dirty="0"/>
              <a:t>“Principles of Vaccination.” CDC</a:t>
            </a:r>
          </a:p>
        </p:txBody>
      </p:sp>
      <p:pic>
        <p:nvPicPr>
          <p:cNvPr id="3074"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3960" y="65782"/>
            <a:ext cx="2895510" cy="162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18242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199241130"/>
              </p:ext>
            </p:extLst>
          </p:nvPr>
        </p:nvGraphicFramePr>
        <p:xfrm>
          <a:off x="329416" y="1008471"/>
          <a:ext cx="11484300" cy="5303821"/>
        </p:xfrm>
        <a:graphic>
          <a:graphicData uri="http://schemas.openxmlformats.org/drawingml/2006/table">
            <a:tbl>
              <a:tblPr>
                <a:tableStyleId>{5C22544A-7EE6-4342-B048-85BDC9FD1C3A}</a:tableStyleId>
              </a:tblPr>
              <a:tblGrid>
                <a:gridCol w="2296860">
                  <a:extLst>
                    <a:ext uri="{9D8B030D-6E8A-4147-A177-3AD203B41FA5}">
                      <a16:colId xmlns:a16="http://schemas.microsoft.com/office/drawing/2014/main" val="27480931"/>
                    </a:ext>
                  </a:extLst>
                </a:gridCol>
                <a:gridCol w="2296860">
                  <a:extLst>
                    <a:ext uri="{9D8B030D-6E8A-4147-A177-3AD203B41FA5}">
                      <a16:colId xmlns:a16="http://schemas.microsoft.com/office/drawing/2014/main" val="3738167185"/>
                    </a:ext>
                  </a:extLst>
                </a:gridCol>
                <a:gridCol w="2296860">
                  <a:extLst>
                    <a:ext uri="{9D8B030D-6E8A-4147-A177-3AD203B41FA5}">
                      <a16:colId xmlns:a16="http://schemas.microsoft.com/office/drawing/2014/main" val="4062582414"/>
                    </a:ext>
                  </a:extLst>
                </a:gridCol>
                <a:gridCol w="2296860">
                  <a:extLst>
                    <a:ext uri="{9D8B030D-6E8A-4147-A177-3AD203B41FA5}">
                      <a16:colId xmlns:a16="http://schemas.microsoft.com/office/drawing/2014/main" val="4190863462"/>
                    </a:ext>
                  </a:extLst>
                </a:gridCol>
                <a:gridCol w="2296860">
                  <a:extLst>
                    <a:ext uri="{9D8B030D-6E8A-4147-A177-3AD203B41FA5}">
                      <a16:colId xmlns:a16="http://schemas.microsoft.com/office/drawing/2014/main" val="3523052148"/>
                    </a:ext>
                  </a:extLst>
                </a:gridCol>
              </a:tblGrid>
              <a:tr h="209760">
                <a:tc gridSpan="5">
                  <a:txBody>
                    <a:bodyPr/>
                    <a:lstStyle/>
                    <a:p>
                      <a:endParaRPr lang="en-US" sz="1500" dirty="0"/>
                    </a:p>
                  </a:txBody>
                  <a:tcPr marL="17045" marR="17045" marT="8523" marB="8523"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2554071"/>
                  </a:ext>
                </a:extLst>
              </a:tr>
              <a:tr h="520671">
                <a:tc>
                  <a:txBody>
                    <a:bodyPr/>
                    <a:lstStyle/>
                    <a:p>
                      <a:pPr algn="l" fontAlgn="b"/>
                      <a:r>
                        <a:rPr lang="en-US" sz="1500" b="1" dirty="0">
                          <a:effectLst/>
                        </a:rPr>
                        <a:t>Conditions</a:t>
                      </a:r>
                    </a:p>
                  </a:txBody>
                  <a:tcPr marL="17045" marR="17045" marT="8523" marB="8523" anchor="ctr">
                    <a:lnB w="12700" cap="flat" cmpd="sng" algn="ctr">
                      <a:solidFill>
                        <a:schemeClr val="tx1"/>
                      </a:solidFill>
                      <a:prstDash val="solid"/>
                      <a:round/>
                      <a:headEnd type="none" w="med" len="med"/>
                      <a:tailEnd type="none" w="med" len="med"/>
                    </a:lnB>
                  </a:tcPr>
                </a:tc>
                <a:tc>
                  <a:txBody>
                    <a:bodyPr/>
                    <a:lstStyle/>
                    <a:p>
                      <a:pPr algn="l" fontAlgn="b"/>
                      <a:r>
                        <a:rPr lang="en-US" sz="1500" b="1" dirty="0">
                          <a:effectLst/>
                        </a:rPr>
                        <a:t>PCV13 indicated for 2 through 71 Months*</a:t>
                      </a:r>
                    </a:p>
                  </a:txBody>
                  <a:tcPr marL="17045" marR="17045" marT="8523" marB="8523" anchor="ctr">
                    <a:lnB w="12700" cap="flat" cmpd="sng" algn="ctr">
                      <a:solidFill>
                        <a:schemeClr val="tx1"/>
                      </a:solidFill>
                      <a:prstDash val="solid"/>
                      <a:round/>
                      <a:headEnd type="none" w="med" len="med"/>
                      <a:tailEnd type="none" w="med" len="med"/>
                    </a:lnB>
                  </a:tcPr>
                </a:tc>
                <a:tc>
                  <a:txBody>
                    <a:bodyPr/>
                    <a:lstStyle/>
                    <a:p>
                      <a:pPr algn="l" fontAlgn="b"/>
                      <a:r>
                        <a:rPr lang="en-US" sz="1500" b="1" dirty="0">
                          <a:effectLst/>
                        </a:rPr>
                        <a:t>PCV13 indicated for 6 through 18 Years*</a:t>
                      </a:r>
                    </a:p>
                  </a:txBody>
                  <a:tcPr marL="17045" marR="17045" marT="8523" marB="8523" anchor="ctr">
                    <a:lnB w="12700" cap="flat" cmpd="sng" algn="ctr">
                      <a:solidFill>
                        <a:schemeClr val="tx1"/>
                      </a:solidFill>
                      <a:prstDash val="solid"/>
                      <a:round/>
                      <a:headEnd type="none" w="med" len="med"/>
                      <a:tailEnd type="none" w="med" len="med"/>
                    </a:lnB>
                  </a:tcPr>
                </a:tc>
                <a:tc>
                  <a:txBody>
                    <a:bodyPr/>
                    <a:lstStyle/>
                    <a:p>
                      <a:pPr algn="l" fontAlgn="b"/>
                      <a:r>
                        <a:rPr lang="en-US" sz="1500" b="1" dirty="0">
                          <a:effectLst/>
                        </a:rPr>
                        <a:t>PCV13 indicated for 19 Years or Older</a:t>
                      </a:r>
                    </a:p>
                  </a:txBody>
                  <a:tcPr marL="17045" marR="17045" marT="8523" marB="8523" anchor="ctr">
                    <a:lnB w="12700" cap="flat" cmpd="sng" algn="ctr">
                      <a:solidFill>
                        <a:schemeClr val="tx1"/>
                      </a:solidFill>
                      <a:prstDash val="solid"/>
                      <a:round/>
                      <a:headEnd type="none" w="med" len="med"/>
                      <a:tailEnd type="none" w="med" len="med"/>
                    </a:lnB>
                  </a:tcPr>
                </a:tc>
                <a:tc>
                  <a:txBody>
                    <a:bodyPr/>
                    <a:lstStyle/>
                    <a:p>
                      <a:pPr algn="l" fontAlgn="b"/>
                      <a:r>
                        <a:rPr lang="en-US" sz="1500" b="1" dirty="0">
                          <a:effectLst/>
                        </a:rPr>
                        <a:t>PPSV23 indicated for 2 through 64 Years</a:t>
                      </a:r>
                    </a:p>
                  </a:txBody>
                  <a:tcPr marL="17045" marR="17045" marT="8523" marB="8523"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5545909"/>
                  </a:ext>
                </a:extLst>
              </a:tr>
              <a:tr h="405310">
                <a:tc>
                  <a:txBody>
                    <a:bodyPr/>
                    <a:lstStyle/>
                    <a:p>
                      <a:pPr algn="l" fontAlgn="t"/>
                      <a:r>
                        <a:rPr lang="en-US" sz="1500" b="1" dirty="0">
                          <a:effectLst/>
                        </a:rPr>
                        <a:t>Chronic heart or lung disease</a:t>
                      </a:r>
                      <a:r>
                        <a:rPr lang="en-US" sz="1500" b="1" u="none" strike="noStrike" baseline="30000" dirty="0">
                          <a:effectLst/>
                        </a:rPr>
                        <a:t>†</a:t>
                      </a:r>
                      <a:endParaRPr lang="en-US" sz="1500" b="1" i="1" dirty="0">
                        <a:effectLst/>
                      </a:endParaRPr>
                    </a:p>
                  </a:txBody>
                  <a:tcPr marL="17045" marR="17045" marT="8523" marB="8523" anchor="ctr">
                    <a:lnT w="12700" cap="flat" cmpd="sng" algn="ctr">
                      <a:solidFill>
                        <a:schemeClr val="tx1"/>
                      </a:solidFill>
                      <a:prstDash val="solid"/>
                      <a:round/>
                      <a:headEnd type="none" w="med" len="med"/>
                      <a:tailEnd type="none" w="med" len="med"/>
                    </a:lnT>
                  </a:tcPr>
                </a:tc>
                <a:tc>
                  <a:txBody>
                    <a:bodyPr/>
                    <a:lstStyle/>
                    <a:p>
                      <a:pPr fontAlgn="t"/>
                      <a:r>
                        <a:rPr lang="en-US" sz="1500">
                          <a:effectLst/>
                        </a:rPr>
                        <a:t>Yes</a:t>
                      </a:r>
                    </a:p>
                  </a:txBody>
                  <a:tcPr marL="17045" marR="17045" marT="8523" marB="8523" anchor="ctr">
                    <a:lnT w="12700" cap="flat" cmpd="sng" algn="ctr">
                      <a:solidFill>
                        <a:schemeClr val="tx1"/>
                      </a:solidFill>
                      <a:prstDash val="solid"/>
                      <a:round/>
                      <a:headEnd type="none" w="med" len="med"/>
                      <a:tailEnd type="none" w="med" len="med"/>
                    </a:lnT>
                  </a:tcPr>
                </a:tc>
                <a:tc>
                  <a:txBody>
                    <a:bodyPr/>
                    <a:lstStyle/>
                    <a:p>
                      <a:pPr fontAlgn="t"/>
                      <a:r>
                        <a:rPr lang="en-US" sz="1500">
                          <a:effectLst/>
                        </a:rPr>
                        <a:t>No</a:t>
                      </a:r>
                    </a:p>
                  </a:txBody>
                  <a:tcPr marL="17045" marR="17045" marT="8523" marB="8523" anchor="ctr">
                    <a:lnT w="12700" cap="flat" cmpd="sng" algn="ctr">
                      <a:solidFill>
                        <a:schemeClr val="tx1"/>
                      </a:solidFill>
                      <a:prstDash val="solid"/>
                      <a:round/>
                      <a:headEnd type="none" w="med" len="med"/>
                      <a:tailEnd type="none" w="med" len="med"/>
                    </a:lnT>
                  </a:tcPr>
                </a:tc>
                <a:tc>
                  <a:txBody>
                    <a:bodyPr/>
                    <a:lstStyle/>
                    <a:p>
                      <a:pPr fontAlgn="t"/>
                      <a:r>
                        <a:rPr lang="en-US" sz="1500">
                          <a:effectLst/>
                        </a:rPr>
                        <a:t>No</a:t>
                      </a:r>
                    </a:p>
                  </a:txBody>
                  <a:tcPr marL="17045" marR="17045" marT="8523" marB="8523" anchor="ctr">
                    <a:lnT w="12700" cap="flat" cmpd="sng" algn="ctr">
                      <a:solidFill>
                        <a:schemeClr val="tx1"/>
                      </a:solidFill>
                      <a:prstDash val="solid"/>
                      <a:round/>
                      <a:headEnd type="none" w="med" len="med"/>
                      <a:tailEnd type="none" w="med" len="med"/>
                    </a:lnT>
                  </a:tcPr>
                </a:tc>
                <a:tc>
                  <a:txBody>
                    <a:bodyPr/>
                    <a:lstStyle/>
                    <a:p>
                      <a:pPr fontAlgn="t"/>
                      <a:r>
                        <a:rPr lang="en-US" sz="1500">
                          <a:effectLst/>
                        </a:rPr>
                        <a:t>Yes</a:t>
                      </a:r>
                    </a:p>
                  </a:txBody>
                  <a:tcPr marL="17045" marR="17045" marT="8523" marB="8523"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56364738"/>
                  </a:ext>
                </a:extLst>
              </a:tr>
              <a:tr h="209760">
                <a:tc>
                  <a:txBody>
                    <a:bodyPr/>
                    <a:lstStyle/>
                    <a:p>
                      <a:pPr algn="l" fontAlgn="t"/>
                      <a:r>
                        <a:rPr lang="en-US" sz="1500" b="1" dirty="0">
                          <a:effectLst/>
                        </a:rPr>
                        <a:t>Diabetes</a:t>
                      </a:r>
                      <a:endParaRPr lang="en-US" sz="1500" b="1" i="1" dirty="0">
                        <a:effectLst/>
                      </a:endParaRP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No</a:t>
                      </a:r>
                    </a:p>
                  </a:txBody>
                  <a:tcPr marL="17045" marR="17045" marT="8523" marB="8523" anchor="ctr"/>
                </a:tc>
                <a:tc>
                  <a:txBody>
                    <a:bodyPr/>
                    <a:lstStyle/>
                    <a:p>
                      <a:pPr fontAlgn="t"/>
                      <a:r>
                        <a:rPr lang="en-US" sz="1500">
                          <a:effectLst/>
                        </a:rPr>
                        <a:t>No</a:t>
                      </a:r>
                    </a:p>
                  </a:txBody>
                  <a:tcPr marL="17045" marR="17045" marT="8523" marB="8523" anchor="ctr"/>
                </a:tc>
                <a:tc>
                  <a:txBody>
                    <a:bodyPr/>
                    <a:lstStyle/>
                    <a:p>
                      <a:pPr fontAlgn="t"/>
                      <a:r>
                        <a:rPr lang="en-US" sz="1500">
                          <a:effectLst/>
                        </a:rPr>
                        <a:t>Yes</a:t>
                      </a:r>
                    </a:p>
                  </a:txBody>
                  <a:tcPr marL="17045" marR="17045" marT="8523" marB="8523" anchor="ctr"/>
                </a:tc>
                <a:extLst>
                  <a:ext uri="{0D108BD9-81ED-4DB2-BD59-A6C34878D82A}">
                    <a16:rowId xmlns:a16="http://schemas.microsoft.com/office/drawing/2014/main" val="4280539397"/>
                  </a:ext>
                </a:extLst>
              </a:tr>
              <a:tr h="436877">
                <a:tc>
                  <a:txBody>
                    <a:bodyPr/>
                    <a:lstStyle/>
                    <a:p>
                      <a:pPr algn="l" fontAlgn="t"/>
                      <a:r>
                        <a:rPr lang="en-US" sz="1500" b="1" dirty="0">
                          <a:effectLst/>
                        </a:rPr>
                        <a:t>Chronic liver disease, including cirrhosis</a:t>
                      </a:r>
                      <a:endParaRPr lang="en-US" sz="1500" b="1" i="1" dirty="0">
                        <a:effectLst/>
                      </a:endParaRP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No</a:t>
                      </a:r>
                    </a:p>
                  </a:txBody>
                  <a:tcPr marL="17045" marR="17045" marT="8523" marB="8523" anchor="ctr"/>
                </a:tc>
                <a:tc>
                  <a:txBody>
                    <a:bodyPr/>
                    <a:lstStyle/>
                    <a:p>
                      <a:pPr fontAlgn="t"/>
                      <a:r>
                        <a:rPr lang="en-US" sz="1500">
                          <a:effectLst/>
                        </a:rPr>
                        <a:t>No</a:t>
                      </a:r>
                    </a:p>
                  </a:txBody>
                  <a:tcPr marL="17045" marR="17045" marT="8523" marB="8523" anchor="ctr"/>
                </a:tc>
                <a:tc>
                  <a:txBody>
                    <a:bodyPr/>
                    <a:lstStyle/>
                    <a:p>
                      <a:pPr fontAlgn="t"/>
                      <a:r>
                        <a:rPr lang="en-US" sz="1500">
                          <a:effectLst/>
                        </a:rPr>
                        <a:t>Yes</a:t>
                      </a:r>
                    </a:p>
                  </a:txBody>
                  <a:tcPr marL="17045" marR="17045" marT="8523" marB="8523" anchor="ctr"/>
                </a:tc>
                <a:extLst>
                  <a:ext uri="{0D108BD9-81ED-4DB2-BD59-A6C34878D82A}">
                    <a16:rowId xmlns:a16="http://schemas.microsoft.com/office/drawing/2014/main" val="915219742"/>
                  </a:ext>
                </a:extLst>
              </a:tr>
              <a:tr h="405310">
                <a:tc>
                  <a:txBody>
                    <a:bodyPr/>
                    <a:lstStyle/>
                    <a:p>
                      <a:pPr algn="l" fontAlgn="t"/>
                      <a:r>
                        <a:rPr lang="en-US" sz="1500" b="1" dirty="0">
                          <a:effectLst/>
                        </a:rPr>
                        <a:t>Cigarette smoking (in adults)</a:t>
                      </a:r>
                      <a:endParaRPr lang="en-US" sz="1500" b="1" i="1" dirty="0">
                        <a:effectLst/>
                      </a:endParaRP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No</a:t>
                      </a:r>
                    </a:p>
                  </a:txBody>
                  <a:tcPr marL="17045" marR="17045" marT="8523" marB="8523" anchor="ctr"/>
                </a:tc>
                <a:tc>
                  <a:txBody>
                    <a:bodyPr/>
                    <a:lstStyle/>
                    <a:p>
                      <a:pPr fontAlgn="t"/>
                      <a:r>
                        <a:rPr lang="en-US" sz="1500">
                          <a:effectLst/>
                        </a:rPr>
                        <a:t>No</a:t>
                      </a:r>
                    </a:p>
                  </a:txBody>
                  <a:tcPr marL="17045" marR="17045" marT="8523" marB="8523" anchor="ctr"/>
                </a:tc>
                <a:tc>
                  <a:txBody>
                    <a:bodyPr/>
                    <a:lstStyle/>
                    <a:p>
                      <a:pPr fontAlgn="t"/>
                      <a:r>
                        <a:rPr lang="en-US" sz="1500">
                          <a:effectLst/>
                        </a:rPr>
                        <a:t>Yes</a:t>
                      </a:r>
                    </a:p>
                  </a:txBody>
                  <a:tcPr marL="17045" marR="17045" marT="8523" marB="8523" anchor="ctr"/>
                </a:tc>
                <a:extLst>
                  <a:ext uri="{0D108BD9-81ED-4DB2-BD59-A6C34878D82A}">
                    <a16:rowId xmlns:a16="http://schemas.microsoft.com/office/drawing/2014/main" val="313018169"/>
                  </a:ext>
                </a:extLst>
              </a:tr>
              <a:tr h="269290">
                <a:tc>
                  <a:txBody>
                    <a:bodyPr/>
                    <a:lstStyle/>
                    <a:p>
                      <a:pPr algn="l" fontAlgn="t"/>
                      <a:r>
                        <a:rPr lang="en-US" sz="1500" b="1" dirty="0">
                          <a:effectLst/>
                        </a:rPr>
                        <a:t>Alcoholism (in adults)</a:t>
                      </a:r>
                      <a:endParaRPr lang="en-US" sz="1500" b="1" i="1" dirty="0">
                        <a:effectLst/>
                      </a:endParaRP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No</a:t>
                      </a:r>
                    </a:p>
                  </a:txBody>
                  <a:tcPr marL="17045" marR="17045" marT="8523" marB="8523" anchor="ctr"/>
                </a:tc>
                <a:tc>
                  <a:txBody>
                    <a:bodyPr/>
                    <a:lstStyle/>
                    <a:p>
                      <a:pPr fontAlgn="t"/>
                      <a:r>
                        <a:rPr lang="en-US" sz="1500">
                          <a:effectLst/>
                        </a:rPr>
                        <a:t>No</a:t>
                      </a:r>
                    </a:p>
                  </a:txBody>
                  <a:tcPr marL="17045" marR="17045" marT="8523" marB="8523" anchor="ctr"/>
                </a:tc>
                <a:tc>
                  <a:txBody>
                    <a:bodyPr/>
                    <a:lstStyle/>
                    <a:p>
                      <a:pPr fontAlgn="t"/>
                      <a:r>
                        <a:rPr lang="en-US" sz="1500">
                          <a:effectLst/>
                        </a:rPr>
                        <a:t>Yes</a:t>
                      </a:r>
                    </a:p>
                  </a:txBody>
                  <a:tcPr marL="17045" marR="17045" marT="8523" marB="8523" anchor="ctr"/>
                </a:tc>
                <a:extLst>
                  <a:ext uri="{0D108BD9-81ED-4DB2-BD59-A6C34878D82A}">
                    <a16:rowId xmlns:a16="http://schemas.microsoft.com/office/drawing/2014/main" val="1794189418"/>
                  </a:ext>
                </a:extLst>
              </a:tr>
              <a:tr h="436877">
                <a:tc>
                  <a:txBody>
                    <a:bodyPr/>
                    <a:lstStyle/>
                    <a:p>
                      <a:pPr algn="l" fontAlgn="t"/>
                      <a:r>
                        <a:rPr lang="en-US" sz="1500" b="1" dirty="0">
                          <a:effectLst/>
                        </a:rPr>
                        <a:t>Cerebrospinal Fluid (CSF) leak</a:t>
                      </a:r>
                      <a:endParaRPr lang="en-US" sz="1500" b="1" i="1" dirty="0">
                        <a:effectLst/>
                      </a:endParaRPr>
                    </a:p>
                  </a:txBody>
                  <a:tcPr marL="17045" marR="17045" marT="8523" marB="8523" anchor="ctr"/>
                </a:tc>
                <a:tc>
                  <a:txBody>
                    <a:bodyPr/>
                    <a:lstStyle/>
                    <a:p>
                      <a:pPr fontAlgn="t"/>
                      <a:r>
                        <a:rPr lang="en-US" sz="1500" dirty="0">
                          <a:effectLst/>
                        </a:rPr>
                        <a:t>Yes</a:t>
                      </a: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Yes</a:t>
                      </a:r>
                    </a:p>
                  </a:txBody>
                  <a:tcPr marL="17045" marR="17045" marT="8523" marB="8523" anchor="ctr"/>
                </a:tc>
                <a:extLst>
                  <a:ext uri="{0D108BD9-81ED-4DB2-BD59-A6C34878D82A}">
                    <a16:rowId xmlns:a16="http://schemas.microsoft.com/office/drawing/2014/main" val="1878559702"/>
                  </a:ext>
                </a:extLst>
              </a:tr>
              <a:tr h="209760">
                <a:tc>
                  <a:txBody>
                    <a:bodyPr/>
                    <a:lstStyle/>
                    <a:p>
                      <a:pPr algn="l" fontAlgn="t"/>
                      <a:r>
                        <a:rPr lang="en-US" sz="1500" b="1" dirty="0">
                          <a:effectLst/>
                        </a:rPr>
                        <a:t>Cochlear implant</a:t>
                      </a:r>
                      <a:endParaRPr lang="en-US" sz="1500" b="1" i="1" dirty="0">
                        <a:effectLst/>
                      </a:endParaRP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Yes</a:t>
                      </a:r>
                    </a:p>
                  </a:txBody>
                  <a:tcPr marL="17045" marR="17045" marT="8523" marB="8523" anchor="ctr"/>
                </a:tc>
                <a:extLst>
                  <a:ext uri="{0D108BD9-81ED-4DB2-BD59-A6C34878D82A}">
                    <a16:rowId xmlns:a16="http://schemas.microsoft.com/office/drawing/2014/main" val="976658389"/>
                  </a:ext>
                </a:extLst>
              </a:tr>
              <a:tr h="688257">
                <a:tc>
                  <a:txBody>
                    <a:bodyPr/>
                    <a:lstStyle/>
                    <a:p>
                      <a:pPr algn="l" fontAlgn="t"/>
                      <a:r>
                        <a:rPr lang="en-US" sz="1500" b="1" dirty="0">
                          <a:effectLst/>
                        </a:rPr>
                        <a:t>Functional or anatomic </a:t>
                      </a:r>
                      <a:r>
                        <a:rPr lang="en-US" sz="1500" b="1" dirty="0" err="1">
                          <a:effectLst/>
                        </a:rPr>
                        <a:t>asplenia</a:t>
                      </a:r>
                      <a:r>
                        <a:rPr lang="en-US" sz="1500" b="1" dirty="0">
                          <a:effectLst/>
                        </a:rPr>
                        <a:t>, including sickle cell disease</a:t>
                      </a:r>
                      <a:endParaRPr lang="en-US" sz="1500" b="1" i="1" dirty="0">
                        <a:effectLst/>
                      </a:endParaRPr>
                    </a:p>
                  </a:txBody>
                  <a:tcPr marL="17045" marR="17045" marT="8523" marB="8523" anchor="ctr"/>
                </a:tc>
                <a:tc>
                  <a:txBody>
                    <a:bodyPr/>
                    <a:lstStyle/>
                    <a:p>
                      <a:pPr fontAlgn="t"/>
                      <a:r>
                        <a:rPr lang="en-US" sz="1500" dirty="0">
                          <a:effectLst/>
                        </a:rPr>
                        <a:t>Yes</a:t>
                      </a: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Yes</a:t>
                      </a:r>
                    </a:p>
                  </a:txBody>
                  <a:tcPr marL="17045" marR="17045" marT="8523" marB="8523" anchor="ctr"/>
                </a:tc>
                <a:extLst>
                  <a:ext uri="{0D108BD9-81ED-4DB2-BD59-A6C34878D82A}">
                    <a16:rowId xmlns:a16="http://schemas.microsoft.com/office/drawing/2014/main" val="1838652026"/>
                  </a:ext>
                </a:extLst>
              </a:tr>
              <a:tr h="436877">
                <a:tc>
                  <a:txBody>
                    <a:bodyPr/>
                    <a:lstStyle/>
                    <a:p>
                      <a:pPr algn="l" fontAlgn="t"/>
                      <a:r>
                        <a:rPr lang="en-US" sz="1500" b="1" dirty="0">
                          <a:effectLst/>
                        </a:rPr>
                        <a:t>Immunocompromising conditions</a:t>
                      </a:r>
                      <a:r>
                        <a:rPr lang="en-US" sz="1500" b="1" u="none" strike="noStrike" baseline="30000" dirty="0">
                          <a:effectLst/>
                        </a:rPr>
                        <a:t>§</a:t>
                      </a:r>
                      <a:endParaRPr lang="en-US" sz="1500" b="1" i="1" dirty="0">
                        <a:effectLst/>
                      </a:endParaRP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Yes</a:t>
                      </a:r>
                    </a:p>
                  </a:txBody>
                  <a:tcPr marL="17045" marR="17045" marT="8523" marB="8523" anchor="ctr"/>
                </a:tc>
                <a:tc>
                  <a:txBody>
                    <a:bodyPr/>
                    <a:lstStyle/>
                    <a:p>
                      <a:pPr fontAlgn="t"/>
                      <a:r>
                        <a:rPr lang="en-US" sz="1500">
                          <a:effectLst/>
                        </a:rPr>
                        <a:t>Yes</a:t>
                      </a:r>
                    </a:p>
                  </a:txBody>
                  <a:tcPr marL="17045" marR="17045" marT="8523" marB="8523" anchor="ctr"/>
                </a:tc>
                <a:extLst>
                  <a:ext uri="{0D108BD9-81ED-4DB2-BD59-A6C34878D82A}">
                    <a16:rowId xmlns:a16="http://schemas.microsoft.com/office/drawing/2014/main" val="2078499024"/>
                  </a:ext>
                </a:extLst>
              </a:tr>
              <a:tr h="604464">
                <a:tc>
                  <a:txBody>
                    <a:bodyPr/>
                    <a:lstStyle/>
                    <a:p>
                      <a:pPr algn="l" fontAlgn="t"/>
                      <a:r>
                        <a:rPr lang="en-US" sz="1500" b="1" dirty="0">
                          <a:effectLst/>
                        </a:rPr>
                        <a:t>Persons living in special environments or social settings</a:t>
                      </a:r>
                      <a:r>
                        <a:rPr lang="en-US" sz="1500" b="1" u="none" strike="noStrike" baseline="30000" dirty="0">
                          <a:effectLst/>
                        </a:rPr>
                        <a:t>¶</a:t>
                      </a:r>
                      <a:endParaRPr lang="en-US" sz="1500" b="1" i="1" dirty="0">
                        <a:effectLst/>
                      </a:endParaRPr>
                    </a:p>
                  </a:txBody>
                  <a:tcPr marL="17045" marR="17045" marT="8523" marB="8523" anchor="ctr"/>
                </a:tc>
                <a:tc>
                  <a:txBody>
                    <a:bodyPr/>
                    <a:lstStyle/>
                    <a:p>
                      <a:pPr fontAlgn="t"/>
                      <a:r>
                        <a:rPr lang="en-US" sz="1500">
                          <a:effectLst/>
                        </a:rPr>
                        <a:t>No</a:t>
                      </a:r>
                    </a:p>
                  </a:txBody>
                  <a:tcPr marL="17045" marR="17045" marT="8523" marB="8523" anchor="ctr"/>
                </a:tc>
                <a:tc>
                  <a:txBody>
                    <a:bodyPr/>
                    <a:lstStyle/>
                    <a:p>
                      <a:pPr fontAlgn="t"/>
                      <a:r>
                        <a:rPr lang="en-US" sz="1500">
                          <a:effectLst/>
                        </a:rPr>
                        <a:t>No</a:t>
                      </a:r>
                    </a:p>
                  </a:txBody>
                  <a:tcPr marL="17045" marR="17045" marT="8523" marB="8523" anchor="ctr"/>
                </a:tc>
                <a:tc>
                  <a:txBody>
                    <a:bodyPr/>
                    <a:lstStyle/>
                    <a:p>
                      <a:pPr fontAlgn="t"/>
                      <a:r>
                        <a:rPr lang="en-US" sz="1500">
                          <a:effectLst/>
                        </a:rPr>
                        <a:t>No</a:t>
                      </a:r>
                    </a:p>
                  </a:txBody>
                  <a:tcPr marL="17045" marR="17045" marT="8523" marB="8523" anchor="ctr"/>
                </a:tc>
                <a:tc>
                  <a:txBody>
                    <a:bodyPr/>
                    <a:lstStyle/>
                    <a:p>
                      <a:pPr fontAlgn="t"/>
                      <a:r>
                        <a:rPr lang="en-US" sz="1500" dirty="0">
                          <a:effectLst/>
                        </a:rPr>
                        <a:t>Consider</a:t>
                      </a:r>
                    </a:p>
                  </a:txBody>
                  <a:tcPr marL="17045" marR="17045" marT="8523" marB="8523" anchor="ctr"/>
                </a:tc>
                <a:extLst>
                  <a:ext uri="{0D108BD9-81ED-4DB2-BD59-A6C34878D82A}">
                    <a16:rowId xmlns:a16="http://schemas.microsoft.com/office/drawing/2014/main" val="633629415"/>
                  </a:ext>
                </a:extLst>
              </a:tr>
            </a:tbl>
          </a:graphicData>
        </a:graphic>
      </p:graphicFrame>
      <p:sp>
        <p:nvSpPr>
          <p:cNvPr id="6" name="Rounded Rectangle 5"/>
          <p:cNvSpPr/>
          <p:nvPr/>
        </p:nvSpPr>
        <p:spPr>
          <a:xfrm>
            <a:off x="7042485" y="1029817"/>
            <a:ext cx="4820100" cy="5504477"/>
          </a:xfrm>
          <a:prstGeom prst="roundRect">
            <a:avLst>
              <a:gd name="adj" fmla="val 9715"/>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7" name="TextBox 6"/>
          <p:cNvSpPr txBox="1"/>
          <p:nvPr/>
        </p:nvSpPr>
        <p:spPr>
          <a:xfrm>
            <a:off x="329416" y="6580651"/>
            <a:ext cx="2496196" cy="246221"/>
          </a:xfrm>
          <a:prstGeom prst="rect">
            <a:avLst/>
          </a:prstGeom>
          <a:noFill/>
        </p:spPr>
        <p:txBody>
          <a:bodyPr wrap="none" rtlCol="0">
            <a:spAutoFit/>
          </a:bodyPr>
          <a:lstStyle/>
          <a:p>
            <a:r>
              <a:rPr lang="en-US" sz="1000" dirty="0" err="1">
                <a:hlinkClick r:id="rId2"/>
              </a:rPr>
              <a:t>Pinkbook</a:t>
            </a:r>
            <a:r>
              <a:rPr lang="en-US" sz="1000" dirty="0">
                <a:hlinkClick r:id="rId2"/>
              </a:rPr>
              <a:t>: Pneumococcal Disease | CDC</a:t>
            </a:r>
            <a:endParaRPr lang="en-US" sz="1000" dirty="0"/>
          </a:p>
        </p:txBody>
      </p:sp>
      <p:sp>
        <p:nvSpPr>
          <p:cNvPr id="2" name="AutoShape 2" descr="Centers for Disease Control and Prevention - Wikipedia">
            <a:extLst>
              <a:ext uri="{FF2B5EF4-FFF2-40B4-BE49-F238E27FC236}">
                <a16:creationId xmlns:a16="http://schemas.microsoft.com/office/drawing/2014/main" id="{8F15678D-A31C-4289-B3D0-DD03FF9266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AF28D18C-9D1B-43DA-81C6-B9E26166E9EB}"/>
              </a:ext>
            </a:extLst>
          </p:cNvPr>
          <p:cNvPicPr>
            <a:picLocks noChangeAspect="1"/>
          </p:cNvPicPr>
          <p:nvPr/>
        </p:nvPicPr>
        <p:blipFill>
          <a:blip r:embed="rId3"/>
          <a:stretch>
            <a:fillRect/>
          </a:stretch>
        </p:blipFill>
        <p:spPr>
          <a:xfrm>
            <a:off x="23745" y="107754"/>
            <a:ext cx="1553769" cy="1106905"/>
          </a:xfrm>
          <a:prstGeom prst="rect">
            <a:avLst/>
          </a:prstGeom>
        </p:spPr>
      </p:pic>
    </p:spTree>
    <p:extLst>
      <p:ext uri="{BB962C8B-B14F-4D97-AF65-F5344CB8AC3E}">
        <p14:creationId xmlns:p14="http://schemas.microsoft.com/office/powerpoint/2010/main" val="1404571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017380975"/>
              </p:ext>
            </p:extLst>
          </p:nvPr>
        </p:nvGraphicFramePr>
        <p:xfrm>
          <a:off x="189474" y="656665"/>
          <a:ext cx="11728644" cy="5797376"/>
        </p:xfrm>
        <a:graphic>
          <a:graphicData uri="http://schemas.openxmlformats.org/drawingml/2006/table">
            <a:tbl>
              <a:tblPr>
                <a:tableStyleId>{8A107856-5554-42FB-B03E-39F5DBC370BA}</a:tableStyleId>
              </a:tblPr>
              <a:tblGrid>
                <a:gridCol w="1954774">
                  <a:extLst>
                    <a:ext uri="{9D8B030D-6E8A-4147-A177-3AD203B41FA5}">
                      <a16:colId xmlns:a16="http://schemas.microsoft.com/office/drawing/2014/main" val="2412893543"/>
                    </a:ext>
                  </a:extLst>
                </a:gridCol>
                <a:gridCol w="1954774">
                  <a:extLst>
                    <a:ext uri="{9D8B030D-6E8A-4147-A177-3AD203B41FA5}">
                      <a16:colId xmlns:a16="http://schemas.microsoft.com/office/drawing/2014/main" val="2912435898"/>
                    </a:ext>
                  </a:extLst>
                </a:gridCol>
                <a:gridCol w="1954774">
                  <a:extLst>
                    <a:ext uri="{9D8B030D-6E8A-4147-A177-3AD203B41FA5}">
                      <a16:colId xmlns:a16="http://schemas.microsoft.com/office/drawing/2014/main" val="1520016676"/>
                    </a:ext>
                  </a:extLst>
                </a:gridCol>
                <a:gridCol w="1954774">
                  <a:extLst>
                    <a:ext uri="{9D8B030D-6E8A-4147-A177-3AD203B41FA5}">
                      <a16:colId xmlns:a16="http://schemas.microsoft.com/office/drawing/2014/main" val="4050504825"/>
                    </a:ext>
                  </a:extLst>
                </a:gridCol>
                <a:gridCol w="1954774">
                  <a:extLst>
                    <a:ext uri="{9D8B030D-6E8A-4147-A177-3AD203B41FA5}">
                      <a16:colId xmlns:a16="http://schemas.microsoft.com/office/drawing/2014/main" val="1724154159"/>
                    </a:ext>
                  </a:extLst>
                </a:gridCol>
                <a:gridCol w="1954774">
                  <a:extLst>
                    <a:ext uri="{9D8B030D-6E8A-4147-A177-3AD203B41FA5}">
                      <a16:colId xmlns:a16="http://schemas.microsoft.com/office/drawing/2014/main" val="291202814"/>
                    </a:ext>
                  </a:extLst>
                </a:gridCol>
              </a:tblGrid>
              <a:tr h="218935">
                <a:tc gridSpan="6">
                  <a:txBody>
                    <a:bodyPr/>
                    <a:lstStyle/>
                    <a:p>
                      <a:pPr algn="ctr"/>
                      <a:r>
                        <a:rPr lang="en-US" sz="1800" dirty="0"/>
                        <a:t>Conditions for Administration of PCV13 and PPSV23 in Adults</a:t>
                      </a:r>
                    </a:p>
                  </a:txBody>
                  <a:tcPr marL="9164" marR="9164" marT="4582" marB="4582"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5759309"/>
                  </a:ext>
                </a:extLst>
              </a:tr>
              <a:tr h="1068136">
                <a:tc>
                  <a:txBody>
                    <a:bodyPr/>
                    <a:lstStyle/>
                    <a:p>
                      <a:pPr algn="l" fontAlgn="b"/>
                      <a:r>
                        <a:rPr lang="en-US" sz="1800" b="1" dirty="0">
                          <a:effectLst/>
                        </a:rPr>
                        <a:t>Medical Condition(s)</a:t>
                      </a:r>
                      <a:endParaRPr lang="en-US" sz="1800" b="1" dirty="0">
                        <a:solidFill>
                          <a:srgbClr val="FF0000"/>
                        </a:solidFill>
                        <a:effectLst/>
                      </a:endParaRPr>
                    </a:p>
                  </a:txBody>
                  <a:tcPr marL="9164" marR="9164" marT="4582" marB="4582" anchor="ctr"/>
                </a:tc>
                <a:tc>
                  <a:txBody>
                    <a:bodyPr/>
                    <a:lstStyle/>
                    <a:p>
                      <a:pPr algn="l" fontAlgn="b"/>
                      <a:r>
                        <a:rPr lang="en-US" sz="1800" b="1" dirty="0">
                          <a:effectLst/>
                        </a:rPr>
                        <a:t>PCV 13 indicated for age 19 years or older</a:t>
                      </a:r>
                      <a:endParaRPr lang="en-US" sz="1800" b="1" dirty="0">
                        <a:solidFill>
                          <a:srgbClr val="FF0000"/>
                        </a:solidFill>
                        <a:effectLst/>
                      </a:endParaRPr>
                    </a:p>
                  </a:txBody>
                  <a:tcPr marL="9164" marR="9164" marT="4582" marB="4582" anchor="ctr"/>
                </a:tc>
                <a:tc>
                  <a:txBody>
                    <a:bodyPr/>
                    <a:lstStyle/>
                    <a:p>
                      <a:pPr algn="l" fontAlgn="b"/>
                      <a:r>
                        <a:rPr lang="en-US" sz="1800" b="1" dirty="0">
                          <a:effectLst/>
                        </a:rPr>
                        <a:t>PPSV23 indicated for age 19 through 64 years</a:t>
                      </a:r>
                      <a:endParaRPr lang="en-US" sz="1800" b="1" dirty="0">
                        <a:solidFill>
                          <a:srgbClr val="FF0000"/>
                        </a:solidFill>
                        <a:effectLst/>
                      </a:endParaRPr>
                    </a:p>
                  </a:txBody>
                  <a:tcPr marL="9164" marR="9164" marT="4582" marB="4582" anchor="ctr"/>
                </a:tc>
                <a:tc>
                  <a:txBody>
                    <a:bodyPr/>
                    <a:lstStyle/>
                    <a:p>
                      <a:pPr algn="l" fontAlgn="b"/>
                      <a:r>
                        <a:rPr lang="en-US" sz="1800" b="1">
                          <a:effectLst/>
                        </a:rPr>
                        <a:t>PPSV23 revaccination indicated for age 19 through 64 years</a:t>
                      </a:r>
                      <a:endParaRPr lang="en-US" sz="1800" b="1">
                        <a:solidFill>
                          <a:srgbClr val="FF0000"/>
                        </a:solidFill>
                        <a:effectLst/>
                      </a:endParaRPr>
                    </a:p>
                  </a:txBody>
                  <a:tcPr marL="9164" marR="9164" marT="4582" marB="4582" anchor="ctr"/>
                </a:tc>
                <a:tc>
                  <a:txBody>
                    <a:bodyPr/>
                    <a:lstStyle/>
                    <a:p>
                      <a:pPr algn="l" fontAlgn="b"/>
                      <a:r>
                        <a:rPr lang="en-US" sz="1800" b="1" dirty="0">
                          <a:effectLst/>
                        </a:rPr>
                        <a:t>PCV13 indicated for age 65 years or older</a:t>
                      </a:r>
                      <a:endParaRPr lang="en-US" sz="1800" b="1" dirty="0">
                        <a:solidFill>
                          <a:srgbClr val="FF0000"/>
                        </a:solidFill>
                        <a:effectLst/>
                      </a:endParaRPr>
                    </a:p>
                  </a:txBody>
                  <a:tcPr marL="9164" marR="9164" marT="4582" marB="4582" anchor="ctr"/>
                </a:tc>
                <a:tc>
                  <a:txBody>
                    <a:bodyPr/>
                    <a:lstStyle/>
                    <a:p>
                      <a:pPr algn="l" fontAlgn="b"/>
                      <a:r>
                        <a:rPr lang="en-US" sz="1800" b="1" dirty="0">
                          <a:effectLst/>
                        </a:rPr>
                        <a:t>PPSV23 indicated for age 65 years or older</a:t>
                      </a:r>
                      <a:endParaRPr lang="en-US" sz="1800" b="1" dirty="0">
                        <a:solidFill>
                          <a:srgbClr val="FF0000"/>
                        </a:solidFill>
                        <a:effectLst/>
                      </a:endParaRPr>
                    </a:p>
                  </a:txBody>
                  <a:tcPr marL="9164" marR="9164" marT="4582" marB="4582" anchor="ctr"/>
                </a:tc>
                <a:extLst>
                  <a:ext uri="{0D108BD9-81ED-4DB2-BD59-A6C34878D82A}">
                    <a16:rowId xmlns:a16="http://schemas.microsoft.com/office/drawing/2014/main" val="266057713"/>
                  </a:ext>
                </a:extLst>
              </a:tr>
              <a:tr h="1076442">
                <a:tc>
                  <a:txBody>
                    <a:bodyPr/>
                    <a:lstStyle/>
                    <a:p>
                      <a:pPr fontAlgn="t"/>
                      <a:r>
                        <a:rPr lang="en-US" sz="1800" dirty="0">
                          <a:effectLst/>
                        </a:rPr>
                        <a:t>None</a:t>
                      </a:r>
                    </a:p>
                  </a:txBody>
                  <a:tcPr marL="9164" marR="9164" marT="4582" marB="4582" anchor="ctr"/>
                </a:tc>
                <a:tc>
                  <a:txBody>
                    <a:bodyPr/>
                    <a:lstStyle/>
                    <a:p>
                      <a:pPr fontAlgn="t"/>
                      <a:r>
                        <a:rPr lang="en-US" sz="1800" dirty="0">
                          <a:effectLst/>
                        </a:rPr>
                        <a:t>No</a:t>
                      </a:r>
                    </a:p>
                  </a:txBody>
                  <a:tcPr marL="9164" marR="9164" marT="4582" marB="4582" anchor="ctr"/>
                </a:tc>
                <a:tc>
                  <a:txBody>
                    <a:bodyPr/>
                    <a:lstStyle/>
                    <a:p>
                      <a:pPr fontAlgn="t"/>
                      <a:r>
                        <a:rPr lang="en-US" sz="1800" dirty="0">
                          <a:effectLst/>
                        </a:rPr>
                        <a:t>No</a:t>
                      </a:r>
                    </a:p>
                  </a:txBody>
                  <a:tcPr marL="9164" marR="9164" marT="4582" marB="4582" anchor="ctr"/>
                </a:tc>
                <a:tc>
                  <a:txBody>
                    <a:bodyPr/>
                    <a:lstStyle/>
                    <a:p>
                      <a:pPr fontAlgn="t"/>
                      <a:r>
                        <a:rPr lang="en-US" sz="1800">
                          <a:effectLst/>
                        </a:rPr>
                        <a:t>No</a:t>
                      </a:r>
                    </a:p>
                  </a:txBody>
                  <a:tcPr marL="9164" marR="9164" marT="4582" marB="4582" anchor="ctr"/>
                </a:tc>
                <a:tc>
                  <a:txBody>
                    <a:bodyPr/>
                    <a:lstStyle/>
                    <a:p>
                      <a:pPr fontAlgn="t"/>
                      <a:r>
                        <a:rPr lang="en-US" sz="1800" dirty="0">
                          <a:effectLst/>
                        </a:rPr>
                        <a:t>Based on shared clinical decision-making</a:t>
                      </a:r>
                    </a:p>
                  </a:txBody>
                  <a:tcPr marL="9164" marR="9164" marT="4582" marB="4582" anchor="ctr"/>
                </a:tc>
                <a:tc>
                  <a:txBody>
                    <a:bodyPr/>
                    <a:lstStyle/>
                    <a:p>
                      <a:pPr fontAlgn="t"/>
                      <a:r>
                        <a:rPr lang="en-US" sz="1800" dirty="0">
                          <a:effectLst/>
                        </a:rPr>
                        <a:t>Yes</a:t>
                      </a:r>
                      <a:br>
                        <a:rPr lang="en-US" sz="1800" dirty="0">
                          <a:effectLst/>
                        </a:rPr>
                      </a:br>
                      <a:r>
                        <a:rPr lang="en-US" sz="1800" dirty="0">
                          <a:effectLst/>
                        </a:rPr>
                        <a:t>If PCV13 has been given, then give PPSV23 at least 1 year after PCV13</a:t>
                      </a:r>
                    </a:p>
                  </a:txBody>
                  <a:tcPr marL="9164" marR="9164" marT="4582" marB="4582" anchor="ctr"/>
                </a:tc>
                <a:extLst>
                  <a:ext uri="{0D108BD9-81ED-4DB2-BD59-A6C34878D82A}">
                    <a16:rowId xmlns:a16="http://schemas.microsoft.com/office/drawing/2014/main" val="3766782799"/>
                  </a:ext>
                </a:extLst>
              </a:tr>
              <a:tr h="2341939">
                <a:tc>
                  <a:txBody>
                    <a:bodyPr/>
                    <a:lstStyle/>
                    <a:p>
                      <a:pPr fontAlgn="t"/>
                      <a:r>
                        <a:rPr lang="en-US" sz="1800" dirty="0">
                          <a:effectLst/>
                        </a:rPr>
                        <a:t>Chronic heart disease, chronic lung disease, diabetes, alcoholism, chronic liver disease (including cirrhosis), current cigarette smoking, asthma</a:t>
                      </a:r>
                    </a:p>
                  </a:txBody>
                  <a:tcPr marL="9164" marR="9164" marT="4582" marB="4582" anchor="ctr"/>
                </a:tc>
                <a:tc>
                  <a:txBody>
                    <a:bodyPr/>
                    <a:lstStyle/>
                    <a:p>
                      <a:pPr fontAlgn="t"/>
                      <a:r>
                        <a:rPr lang="en-US" sz="1800" dirty="0">
                          <a:effectLst/>
                        </a:rPr>
                        <a:t>No</a:t>
                      </a:r>
                    </a:p>
                  </a:txBody>
                  <a:tcPr marL="9164" marR="9164" marT="4582" marB="4582" anchor="ctr"/>
                </a:tc>
                <a:tc>
                  <a:txBody>
                    <a:bodyPr/>
                    <a:lstStyle/>
                    <a:p>
                      <a:pPr fontAlgn="t"/>
                      <a:r>
                        <a:rPr lang="en-US" sz="1800" dirty="0">
                          <a:effectLst/>
                        </a:rPr>
                        <a:t>Yes</a:t>
                      </a:r>
                    </a:p>
                  </a:txBody>
                  <a:tcPr marL="9164" marR="9164" marT="4582" marB="4582" anchor="ctr"/>
                </a:tc>
                <a:tc>
                  <a:txBody>
                    <a:bodyPr/>
                    <a:lstStyle/>
                    <a:p>
                      <a:pPr fontAlgn="t"/>
                      <a:r>
                        <a:rPr lang="en-US" sz="1800" dirty="0">
                          <a:effectLst/>
                        </a:rPr>
                        <a:t>No</a:t>
                      </a:r>
                    </a:p>
                  </a:txBody>
                  <a:tcPr marL="9164" marR="9164" marT="4582" marB="4582" anchor="ctr"/>
                </a:tc>
                <a:tc>
                  <a:txBody>
                    <a:bodyPr/>
                    <a:lstStyle/>
                    <a:p>
                      <a:pPr fontAlgn="t"/>
                      <a:r>
                        <a:rPr lang="en-US" sz="1800" dirty="0">
                          <a:effectLst/>
                        </a:rPr>
                        <a:t>Based on shared clinical decision-making</a:t>
                      </a:r>
                    </a:p>
                  </a:txBody>
                  <a:tcPr marL="9164" marR="9164" marT="4582" marB="4582" anchor="ctr"/>
                </a:tc>
                <a:tc>
                  <a:txBody>
                    <a:bodyPr/>
                    <a:lstStyle/>
                    <a:p>
                      <a:pPr fontAlgn="t"/>
                      <a:r>
                        <a:rPr lang="en-US" sz="1800" dirty="0">
                          <a:effectLst/>
                        </a:rPr>
                        <a:t>Yes</a:t>
                      </a:r>
                      <a:br>
                        <a:rPr lang="en-US" sz="1800" dirty="0">
                          <a:effectLst/>
                        </a:rPr>
                      </a:br>
                      <a:r>
                        <a:rPr lang="en-US" sz="1800" dirty="0">
                          <a:effectLst/>
                        </a:rPr>
                        <a:t>If PCV13 has been given, then give PPSV23 at least 1 year after PCV13 and at least 5 years after any PPSV23 given at less than age 65 years</a:t>
                      </a:r>
                    </a:p>
                  </a:txBody>
                  <a:tcPr marL="9164" marR="9164" marT="4582" marB="4582" anchor="ctr"/>
                </a:tc>
                <a:extLst>
                  <a:ext uri="{0D108BD9-81ED-4DB2-BD59-A6C34878D82A}">
                    <a16:rowId xmlns:a16="http://schemas.microsoft.com/office/drawing/2014/main" val="2550932657"/>
                  </a:ext>
                </a:extLst>
              </a:tr>
            </a:tbl>
          </a:graphicData>
        </a:graphic>
      </p:graphicFrame>
      <p:sp>
        <p:nvSpPr>
          <p:cNvPr id="5" name="TextBox 4"/>
          <p:cNvSpPr txBox="1"/>
          <p:nvPr/>
        </p:nvSpPr>
        <p:spPr>
          <a:xfrm>
            <a:off x="329416" y="6580651"/>
            <a:ext cx="2496196" cy="246221"/>
          </a:xfrm>
          <a:prstGeom prst="rect">
            <a:avLst/>
          </a:prstGeom>
          <a:noFill/>
        </p:spPr>
        <p:txBody>
          <a:bodyPr wrap="none" rtlCol="0">
            <a:spAutoFit/>
          </a:bodyPr>
          <a:lstStyle/>
          <a:p>
            <a:r>
              <a:rPr lang="en-US" sz="1000" dirty="0" err="1">
                <a:hlinkClick r:id="rId3"/>
              </a:rPr>
              <a:t>Pinkbook</a:t>
            </a:r>
            <a:r>
              <a:rPr lang="en-US" sz="1000" dirty="0">
                <a:hlinkClick r:id="rId3"/>
              </a:rPr>
              <a:t>: Pneumococcal Disease | CDC</a:t>
            </a:r>
            <a:endParaRPr lang="en-US" sz="1000" dirty="0"/>
          </a:p>
        </p:txBody>
      </p:sp>
      <p:pic>
        <p:nvPicPr>
          <p:cNvPr id="6" name="Picture 5">
            <a:extLst>
              <a:ext uri="{FF2B5EF4-FFF2-40B4-BE49-F238E27FC236}">
                <a16:creationId xmlns:a16="http://schemas.microsoft.com/office/drawing/2014/main" id="{DFA86CB7-1471-4FD6-8DEF-B3EA9720CE04}"/>
              </a:ext>
            </a:extLst>
          </p:cNvPr>
          <p:cNvPicPr>
            <a:picLocks noChangeAspect="1"/>
          </p:cNvPicPr>
          <p:nvPr/>
        </p:nvPicPr>
        <p:blipFill>
          <a:blip r:embed="rId4"/>
          <a:stretch>
            <a:fillRect/>
          </a:stretch>
        </p:blipFill>
        <p:spPr>
          <a:xfrm>
            <a:off x="23745" y="107754"/>
            <a:ext cx="1553769" cy="1106905"/>
          </a:xfrm>
          <a:prstGeom prst="rect">
            <a:avLst/>
          </a:prstGeom>
        </p:spPr>
      </p:pic>
    </p:spTree>
    <p:extLst>
      <p:ext uri="{BB962C8B-B14F-4D97-AF65-F5344CB8AC3E}">
        <p14:creationId xmlns:p14="http://schemas.microsoft.com/office/powerpoint/2010/main" val="256349706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640798430"/>
              </p:ext>
            </p:extLst>
          </p:nvPr>
        </p:nvGraphicFramePr>
        <p:xfrm>
          <a:off x="182808" y="765201"/>
          <a:ext cx="11728644" cy="5523056"/>
        </p:xfrm>
        <a:graphic>
          <a:graphicData uri="http://schemas.openxmlformats.org/drawingml/2006/table">
            <a:tbl>
              <a:tblPr>
                <a:tableStyleId>{8A107856-5554-42FB-B03E-39F5DBC370BA}</a:tableStyleId>
              </a:tblPr>
              <a:tblGrid>
                <a:gridCol w="1954774">
                  <a:extLst>
                    <a:ext uri="{9D8B030D-6E8A-4147-A177-3AD203B41FA5}">
                      <a16:colId xmlns:a16="http://schemas.microsoft.com/office/drawing/2014/main" val="2412893543"/>
                    </a:ext>
                  </a:extLst>
                </a:gridCol>
                <a:gridCol w="1954774">
                  <a:extLst>
                    <a:ext uri="{9D8B030D-6E8A-4147-A177-3AD203B41FA5}">
                      <a16:colId xmlns:a16="http://schemas.microsoft.com/office/drawing/2014/main" val="2912435898"/>
                    </a:ext>
                  </a:extLst>
                </a:gridCol>
                <a:gridCol w="1954774">
                  <a:extLst>
                    <a:ext uri="{9D8B030D-6E8A-4147-A177-3AD203B41FA5}">
                      <a16:colId xmlns:a16="http://schemas.microsoft.com/office/drawing/2014/main" val="1520016676"/>
                    </a:ext>
                  </a:extLst>
                </a:gridCol>
                <a:gridCol w="1954774">
                  <a:extLst>
                    <a:ext uri="{9D8B030D-6E8A-4147-A177-3AD203B41FA5}">
                      <a16:colId xmlns:a16="http://schemas.microsoft.com/office/drawing/2014/main" val="4050504825"/>
                    </a:ext>
                  </a:extLst>
                </a:gridCol>
                <a:gridCol w="1954774">
                  <a:extLst>
                    <a:ext uri="{9D8B030D-6E8A-4147-A177-3AD203B41FA5}">
                      <a16:colId xmlns:a16="http://schemas.microsoft.com/office/drawing/2014/main" val="1724154159"/>
                    </a:ext>
                  </a:extLst>
                </a:gridCol>
                <a:gridCol w="1954774">
                  <a:extLst>
                    <a:ext uri="{9D8B030D-6E8A-4147-A177-3AD203B41FA5}">
                      <a16:colId xmlns:a16="http://schemas.microsoft.com/office/drawing/2014/main" val="291202814"/>
                    </a:ext>
                  </a:extLst>
                </a:gridCol>
              </a:tblGrid>
              <a:tr h="243055">
                <a:tc gridSpan="6">
                  <a:txBody>
                    <a:bodyPr/>
                    <a:lstStyle/>
                    <a:p>
                      <a:pPr algn="ctr"/>
                      <a:r>
                        <a:rPr lang="en-US" sz="1800" dirty="0"/>
                        <a:t>Conditions for Administration of PCV13 and PPSV23 in Adults</a:t>
                      </a:r>
                    </a:p>
                  </a:txBody>
                  <a:tcPr marL="9164" marR="9164" marT="4582" marB="4582"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5759309"/>
                  </a:ext>
                </a:extLst>
              </a:tr>
              <a:tr h="1185816">
                <a:tc>
                  <a:txBody>
                    <a:bodyPr/>
                    <a:lstStyle/>
                    <a:p>
                      <a:pPr algn="l" fontAlgn="b"/>
                      <a:r>
                        <a:rPr lang="en-US" sz="1800" b="1" dirty="0">
                          <a:effectLst/>
                        </a:rPr>
                        <a:t>Medical Condition(s)</a:t>
                      </a:r>
                      <a:endParaRPr lang="en-US" sz="1800" b="1" dirty="0">
                        <a:solidFill>
                          <a:srgbClr val="FF0000"/>
                        </a:solidFill>
                        <a:effectLst/>
                      </a:endParaRPr>
                    </a:p>
                  </a:txBody>
                  <a:tcPr marL="9164" marR="9164" marT="4582" marB="4582" anchor="ctr"/>
                </a:tc>
                <a:tc>
                  <a:txBody>
                    <a:bodyPr/>
                    <a:lstStyle/>
                    <a:p>
                      <a:pPr algn="l" fontAlgn="b"/>
                      <a:r>
                        <a:rPr lang="en-US" sz="1800" b="1">
                          <a:effectLst/>
                        </a:rPr>
                        <a:t>PCV 13 indicated for age 19 years or older</a:t>
                      </a:r>
                      <a:endParaRPr lang="en-US" sz="1800" b="1">
                        <a:solidFill>
                          <a:srgbClr val="FF0000"/>
                        </a:solidFill>
                        <a:effectLst/>
                      </a:endParaRPr>
                    </a:p>
                  </a:txBody>
                  <a:tcPr marL="9164" marR="9164" marT="4582" marB="4582" anchor="ctr"/>
                </a:tc>
                <a:tc>
                  <a:txBody>
                    <a:bodyPr/>
                    <a:lstStyle/>
                    <a:p>
                      <a:pPr algn="l" fontAlgn="b"/>
                      <a:r>
                        <a:rPr lang="en-US" sz="1800" b="1">
                          <a:effectLst/>
                        </a:rPr>
                        <a:t>PSV23 indicated for age 19 through 64 years</a:t>
                      </a:r>
                      <a:endParaRPr lang="en-US" sz="1800" b="1">
                        <a:solidFill>
                          <a:srgbClr val="FF0000"/>
                        </a:solidFill>
                        <a:effectLst/>
                      </a:endParaRPr>
                    </a:p>
                  </a:txBody>
                  <a:tcPr marL="9164" marR="9164" marT="4582" marB="4582" anchor="ctr"/>
                </a:tc>
                <a:tc>
                  <a:txBody>
                    <a:bodyPr/>
                    <a:lstStyle/>
                    <a:p>
                      <a:pPr algn="l" fontAlgn="b"/>
                      <a:r>
                        <a:rPr lang="en-US" sz="1800" b="1">
                          <a:effectLst/>
                        </a:rPr>
                        <a:t>PPSV23 revaccination indicated for age 19 through 64 years</a:t>
                      </a:r>
                      <a:endParaRPr lang="en-US" sz="1800" b="1">
                        <a:solidFill>
                          <a:srgbClr val="FF0000"/>
                        </a:solidFill>
                        <a:effectLst/>
                      </a:endParaRPr>
                    </a:p>
                  </a:txBody>
                  <a:tcPr marL="9164" marR="9164" marT="4582" marB="4582" anchor="ctr"/>
                </a:tc>
                <a:tc>
                  <a:txBody>
                    <a:bodyPr/>
                    <a:lstStyle/>
                    <a:p>
                      <a:pPr algn="l" fontAlgn="b"/>
                      <a:r>
                        <a:rPr lang="en-US" sz="1800" b="1">
                          <a:effectLst/>
                        </a:rPr>
                        <a:t>PCV13 indicated for age 65 years or older</a:t>
                      </a:r>
                      <a:endParaRPr lang="en-US" sz="1800" b="1">
                        <a:solidFill>
                          <a:srgbClr val="FF0000"/>
                        </a:solidFill>
                        <a:effectLst/>
                      </a:endParaRPr>
                    </a:p>
                  </a:txBody>
                  <a:tcPr marL="9164" marR="9164" marT="4582" marB="4582" anchor="ctr"/>
                </a:tc>
                <a:tc>
                  <a:txBody>
                    <a:bodyPr/>
                    <a:lstStyle/>
                    <a:p>
                      <a:pPr algn="l" fontAlgn="b"/>
                      <a:r>
                        <a:rPr lang="en-US" sz="1800" b="1" dirty="0">
                          <a:effectLst/>
                        </a:rPr>
                        <a:t>PPSV23 indicated for age 65 years or older</a:t>
                      </a:r>
                      <a:endParaRPr lang="en-US" sz="1800" b="1" dirty="0">
                        <a:solidFill>
                          <a:srgbClr val="FF0000"/>
                        </a:solidFill>
                        <a:effectLst/>
                      </a:endParaRPr>
                    </a:p>
                  </a:txBody>
                  <a:tcPr marL="9164" marR="9164" marT="4582" marB="4582" anchor="ctr"/>
                </a:tc>
                <a:extLst>
                  <a:ext uri="{0D108BD9-81ED-4DB2-BD59-A6C34878D82A}">
                    <a16:rowId xmlns:a16="http://schemas.microsoft.com/office/drawing/2014/main" val="266057713"/>
                  </a:ext>
                </a:extLst>
              </a:tr>
              <a:tr h="1618964">
                <a:tc>
                  <a:txBody>
                    <a:bodyPr/>
                    <a:lstStyle/>
                    <a:p>
                      <a:pPr fontAlgn="t"/>
                      <a:r>
                        <a:rPr lang="en-US" sz="1800" dirty="0">
                          <a:effectLst/>
                        </a:rPr>
                        <a:t>Cerebrospinal fluid leak, cochlear implant</a:t>
                      </a:r>
                    </a:p>
                  </a:txBody>
                  <a:tcPr marL="9164" marR="9164" marT="4582" marB="4582" anchor="ctr"/>
                </a:tc>
                <a:tc>
                  <a:txBody>
                    <a:bodyPr/>
                    <a:lstStyle/>
                    <a:p>
                      <a:pPr fontAlgn="t"/>
                      <a:r>
                        <a:rPr lang="en-US" sz="1800">
                          <a:effectLst/>
                        </a:rPr>
                        <a:t>Yes</a:t>
                      </a:r>
                    </a:p>
                  </a:txBody>
                  <a:tcPr marL="9164" marR="9164" marT="4582" marB="4582" anchor="ctr"/>
                </a:tc>
                <a:tc>
                  <a:txBody>
                    <a:bodyPr/>
                    <a:lstStyle/>
                    <a:p>
                      <a:pPr fontAlgn="t"/>
                      <a:r>
                        <a:rPr lang="en-US" sz="1800">
                          <a:effectLst/>
                        </a:rPr>
                        <a:t>Yes</a:t>
                      </a:r>
                      <a:br>
                        <a:rPr lang="en-US" sz="1800">
                          <a:effectLst/>
                        </a:rPr>
                      </a:br>
                      <a:r>
                        <a:rPr lang="en-US" sz="1800">
                          <a:effectLst/>
                        </a:rPr>
                        <a:t>At least 8 weeks after PCV 13</a:t>
                      </a:r>
                    </a:p>
                  </a:txBody>
                  <a:tcPr marL="9164" marR="9164" marT="4582" marB="4582" anchor="ctr"/>
                </a:tc>
                <a:tc>
                  <a:txBody>
                    <a:bodyPr/>
                    <a:lstStyle/>
                    <a:p>
                      <a:pPr fontAlgn="t"/>
                      <a:r>
                        <a:rPr lang="en-US" sz="1800">
                          <a:effectLst/>
                        </a:rPr>
                        <a:t>No</a:t>
                      </a:r>
                    </a:p>
                  </a:txBody>
                  <a:tcPr marL="9164" marR="9164" marT="4582" marB="4582" anchor="ctr"/>
                </a:tc>
                <a:tc>
                  <a:txBody>
                    <a:bodyPr/>
                    <a:lstStyle/>
                    <a:p>
                      <a:pPr fontAlgn="t"/>
                      <a:r>
                        <a:rPr lang="en-US" sz="1800" dirty="0">
                          <a:effectLst/>
                        </a:rPr>
                        <a:t>Yes</a:t>
                      </a:r>
                      <a:br>
                        <a:rPr lang="en-US" sz="1800" dirty="0">
                          <a:effectLst/>
                        </a:rPr>
                      </a:br>
                      <a:r>
                        <a:rPr lang="en-US" sz="1800" dirty="0">
                          <a:effectLst/>
                        </a:rPr>
                        <a:t>If no previous PCV13 vaccination</a:t>
                      </a:r>
                    </a:p>
                  </a:txBody>
                  <a:tcPr marL="9164" marR="9164" marT="4582" marB="4582" anchor="ctr"/>
                </a:tc>
                <a:tc>
                  <a:txBody>
                    <a:bodyPr/>
                    <a:lstStyle/>
                    <a:p>
                      <a:pPr fontAlgn="t"/>
                      <a:r>
                        <a:rPr lang="en-US" sz="1800" dirty="0">
                          <a:effectLst/>
                        </a:rPr>
                        <a:t>Yes</a:t>
                      </a:r>
                      <a:br>
                        <a:rPr lang="en-US" sz="1800" dirty="0">
                          <a:effectLst/>
                        </a:rPr>
                      </a:br>
                      <a:r>
                        <a:rPr lang="en-US" sz="1800" dirty="0">
                          <a:effectLst/>
                        </a:rPr>
                        <a:t>At least 8 weeks after PCV13 and at least 5 years after any PPSV23 given at less than age 65 years</a:t>
                      </a:r>
                    </a:p>
                  </a:txBody>
                  <a:tcPr marL="9164" marR="9164" marT="4582" marB="4582" anchor="ctr"/>
                </a:tc>
                <a:extLst>
                  <a:ext uri="{0D108BD9-81ED-4DB2-BD59-A6C34878D82A}">
                    <a16:rowId xmlns:a16="http://schemas.microsoft.com/office/drawing/2014/main" val="388503983"/>
                  </a:ext>
                </a:extLst>
              </a:tr>
              <a:tr h="1892887">
                <a:tc>
                  <a:txBody>
                    <a:bodyPr/>
                    <a:lstStyle/>
                    <a:p>
                      <a:pPr fontAlgn="t"/>
                      <a:r>
                        <a:rPr lang="en-US" sz="1800" dirty="0">
                          <a:effectLst/>
                        </a:rPr>
                        <a:t>Functional or anatomic </a:t>
                      </a:r>
                      <a:r>
                        <a:rPr lang="en-US" sz="1800" dirty="0" err="1">
                          <a:effectLst/>
                        </a:rPr>
                        <a:t>asplenia</a:t>
                      </a:r>
                      <a:r>
                        <a:rPr lang="en-US" sz="1800" dirty="0">
                          <a:effectLst/>
                        </a:rPr>
                        <a:t> (including sickle cell disease/other </a:t>
                      </a:r>
                      <a:r>
                        <a:rPr lang="en-US" sz="1800" dirty="0" err="1">
                          <a:effectLst/>
                        </a:rPr>
                        <a:t>hemoglobinopathies</a:t>
                      </a:r>
                      <a:r>
                        <a:rPr lang="en-US" sz="1800" dirty="0">
                          <a:effectLst/>
                        </a:rPr>
                        <a:t>)</a:t>
                      </a:r>
                    </a:p>
                  </a:txBody>
                  <a:tcPr marL="9164" marR="9164" marT="4582" marB="4582" anchor="ctr"/>
                </a:tc>
                <a:tc>
                  <a:txBody>
                    <a:bodyPr/>
                    <a:lstStyle/>
                    <a:p>
                      <a:pPr fontAlgn="t"/>
                      <a:r>
                        <a:rPr lang="en-US" sz="1800" dirty="0">
                          <a:effectLst/>
                        </a:rPr>
                        <a:t>Yes</a:t>
                      </a:r>
                    </a:p>
                  </a:txBody>
                  <a:tcPr marL="9164" marR="9164" marT="4582" marB="4582" anchor="ctr"/>
                </a:tc>
                <a:tc>
                  <a:txBody>
                    <a:bodyPr/>
                    <a:lstStyle/>
                    <a:p>
                      <a:pPr fontAlgn="t"/>
                      <a:r>
                        <a:rPr lang="en-US" sz="1800" dirty="0">
                          <a:effectLst/>
                        </a:rPr>
                        <a:t>Yes</a:t>
                      </a:r>
                      <a:br>
                        <a:rPr lang="en-US" sz="1800" dirty="0">
                          <a:effectLst/>
                        </a:rPr>
                      </a:br>
                      <a:r>
                        <a:rPr lang="en-US" sz="1800" dirty="0">
                          <a:effectLst/>
                        </a:rPr>
                        <a:t>At least 8 weeks after PCV13</a:t>
                      </a:r>
                    </a:p>
                  </a:txBody>
                  <a:tcPr marL="9164" marR="9164" marT="4582" marB="4582" anchor="ctr"/>
                </a:tc>
                <a:tc>
                  <a:txBody>
                    <a:bodyPr/>
                    <a:lstStyle/>
                    <a:p>
                      <a:pPr fontAlgn="t"/>
                      <a:r>
                        <a:rPr lang="en-US" sz="1800" dirty="0">
                          <a:effectLst/>
                        </a:rPr>
                        <a:t>Yes</a:t>
                      </a:r>
                      <a:br>
                        <a:rPr lang="en-US" sz="1800" dirty="0">
                          <a:effectLst/>
                        </a:rPr>
                      </a:br>
                      <a:r>
                        <a:rPr lang="en-US" sz="1800" dirty="0">
                          <a:effectLst/>
                        </a:rPr>
                        <a:t>At least 5 years after first dose of PPSV23</a:t>
                      </a:r>
                    </a:p>
                  </a:txBody>
                  <a:tcPr marL="9164" marR="9164" marT="4582" marB="4582" anchor="ctr"/>
                </a:tc>
                <a:tc>
                  <a:txBody>
                    <a:bodyPr/>
                    <a:lstStyle/>
                    <a:p>
                      <a:pPr fontAlgn="t"/>
                      <a:r>
                        <a:rPr lang="en-US" sz="1800" dirty="0">
                          <a:effectLst/>
                        </a:rPr>
                        <a:t>Yes</a:t>
                      </a:r>
                      <a:br>
                        <a:rPr lang="en-US" sz="1800" dirty="0">
                          <a:effectLst/>
                        </a:rPr>
                      </a:br>
                      <a:r>
                        <a:rPr lang="en-US" sz="1800" dirty="0">
                          <a:effectLst/>
                        </a:rPr>
                        <a:t>If no previous PCV13 vaccination</a:t>
                      </a:r>
                    </a:p>
                  </a:txBody>
                  <a:tcPr marL="9164" marR="9164" marT="4582" marB="4582" anchor="ctr"/>
                </a:tc>
                <a:tc>
                  <a:txBody>
                    <a:bodyPr/>
                    <a:lstStyle/>
                    <a:p>
                      <a:pPr fontAlgn="t"/>
                      <a:r>
                        <a:rPr lang="en-US" sz="1800" dirty="0">
                          <a:effectLst/>
                        </a:rPr>
                        <a:t>Yes</a:t>
                      </a:r>
                      <a:br>
                        <a:rPr lang="en-US" sz="1800" dirty="0">
                          <a:effectLst/>
                        </a:rPr>
                      </a:br>
                      <a:r>
                        <a:rPr lang="en-US" sz="1800" dirty="0">
                          <a:effectLst/>
                        </a:rPr>
                        <a:t>At least 8 weeks after PCV13 and at least 5 years after any PPSV23 given at less than age 65 years</a:t>
                      </a:r>
                    </a:p>
                  </a:txBody>
                  <a:tcPr marL="9164" marR="9164" marT="4582" marB="4582" anchor="ctr"/>
                </a:tc>
                <a:extLst>
                  <a:ext uri="{0D108BD9-81ED-4DB2-BD59-A6C34878D82A}">
                    <a16:rowId xmlns:a16="http://schemas.microsoft.com/office/drawing/2014/main" val="4176487142"/>
                  </a:ext>
                </a:extLst>
              </a:tr>
            </a:tbl>
          </a:graphicData>
        </a:graphic>
      </p:graphicFrame>
      <p:sp>
        <p:nvSpPr>
          <p:cNvPr id="5" name="TextBox 4"/>
          <p:cNvSpPr txBox="1"/>
          <p:nvPr/>
        </p:nvSpPr>
        <p:spPr>
          <a:xfrm>
            <a:off x="329416" y="6580651"/>
            <a:ext cx="2496196" cy="246221"/>
          </a:xfrm>
          <a:prstGeom prst="rect">
            <a:avLst/>
          </a:prstGeom>
          <a:noFill/>
        </p:spPr>
        <p:txBody>
          <a:bodyPr wrap="none" rtlCol="0">
            <a:spAutoFit/>
          </a:bodyPr>
          <a:lstStyle/>
          <a:p>
            <a:r>
              <a:rPr lang="en-US" sz="1000" dirty="0" err="1">
                <a:hlinkClick r:id="rId2"/>
              </a:rPr>
              <a:t>Pinkbook</a:t>
            </a:r>
            <a:r>
              <a:rPr lang="en-US" sz="1000" dirty="0">
                <a:hlinkClick r:id="rId2"/>
              </a:rPr>
              <a:t>: Pneumococcal Disease | CDC</a:t>
            </a:r>
            <a:endParaRPr lang="en-US" sz="1000" dirty="0"/>
          </a:p>
        </p:txBody>
      </p:sp>
      <p:pic>
        <p:nvPicPr>
          <p:cNvPr id="6" name="Picture 5">
            <a:extLst>
              <a:ext uri="{FF2B5EF4-FFF2-40B4-BE49-F238E27FC236}">
                <a16:creationId xmlns:a16="http://schemas.microsoft.com/office/drawing/2014/main" id="{ADDF88F1-EB7C-489F-AA25-F9EBE36DC64D}"/>
              </a:ext>
            </a:extLst>
          </p:cNvPr>
          <p:cNvPicPr>
            <a:picLocks noChangeAspect="1"/>
          </p:cNvPicPr>
          <p:nvPr/>
        </p:nvPicPr>
        <p:blipFill>
          <a:blip r:embed="rId3"/>
          <a:stretch>
            <a:fillRect/>
          </a:stretch>
        </p:blipFill>
        <p:spPr>
          <a:xfrm>
            <a:off x="23745" y="107754"/>
            <a:ext cx="1553769" cy="1106905"/>
          </a:xfrm>
          <a:prstGeom prst="rect">
            <a:avLst/>
          </a:prstGeom>
        </p:spPr>
      </p:pic>
    </p:spTree>
    <p:extLst>
      <p:ext uri="{BB962C8B-B14F-4D97-AF65-F5344CB8AC3E}">
        <p14:creationId xmlns:p14="http://schemas.microsoft.com/office/powerpoint/2010/main" val="252321182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359526038"/>
              </p:ext>
            </p:extLst>
          </p:nvPr>
        </p:nvGraphicFramePr>
        <p:xfrm>
          <a:off x="85532" y="802878"/>
          <a:ext cx="11728644" cy="5364210"/>
        </p:xfrm>
        <a:graphic>
          <a:graphicData uri="http://schemas.openxmlformats.org/drawingml/2006/table">
            <a:tbl>
              <a:tblPr>
                <a:tableStyleId>{8A107856-5554-42FB-B03E-39F5DBC370BA}</a:tableStyleId>
              </a:tblPr>
              <a:tblGrid>
                <a:gridCol w="1954774">
                  <a:extLst>
                    <a:ext uri="{9D8B030D-6E8A-4147-A177-3AD203B41FA5}">
                      <a16:colId xmlns:a16="http://schemas.microsoft.com/office/drawing/2014/main" val="2412893543"/>
                    </a:ext>
                  </a:extLst>
                </a:gridCol>
                <a:gridCol w="1954774">
                  <a:extLst>
                    <a:ext uri="{9D8B030D-6E8A-4147-A177-3AD203B41FA5}">
                      <a16:colId xmlns:a16="http://schemas.microsoft.com/office/drawing/2014/main" val="2912435898"/>
                    </a:ext>
                  </a:extLst>
                </a:gridCol>
                <a:gridCol w="1954774">
                  <a:extLst>
                    <a:ext uri="{9D8B030D-6E8A-4147-A177-3AD203B41FA5}">
                      <a16:colId xmlns:a16="http://schemas.microsoft.com/office/drawing/2014/main" val="1520016676"/>
                    </a:ext>
                  </a:extLst>
                </a:gridCol>
                <a:gridCol w="1954774">
                  <a:extLst>
                    <a:ext uri="{9D8B030D-6E8A-4147-A177-3AD203B41FA5}">
                      <a16:colId xmlns:a16="http://schemas.microsoft.com/office/drawing/2014/main" val="4050504825"/>
                    </a:ext>
                  </a:extLst>
                </a:gridCol>
                <a:gridCol w="1954774">
                  <a:extLst>
                    <a:ext uri="{9D8B030D-6E8A-4147-A177-3AD203B41FA5}">
                      <a16:colId xmlns:a16="http://schemas.microsoft.com/office/drawing/2014/main" val="1724154159"/>
                    </a:ext>
                  </a:extLst>
                </a:gridCol>
                <a:gridCol w="1954774">
                  <a:extLst>
                    <a:ext uri="{9D8B030D-6E8A-4147-A177-3AD203B41FA5}">
                      <a16:colId xmlns:a16="http://schemas.microsoft.com/office/drawing/2014/main" val="291202814"/>
                    </a:ext>
                  </a:extLst>
                </a:gridCol>
              </a:tblGrid>
              <a:tr h="392503">
                <a:tc gridSpan="6">
                  <a:txBody>
                    <a:bodyPr/>
                    <a:lstStyle/>
                    <a:p>
                      <a:pPr algn="ctr"/>
                      <a:r>
                        <a:rPr lang="en-US" sz="1900" dirty="0"/>
                        <a:t>Conditions for Administration of PCV13 and PPSV23 in Adults</a:t>
                      </a:r>
                    </a:p>
                  </a:txBody>
                  <a:tcPr marL="9164" marR="9164" marT="4582" marB="4582"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5759309"/>
                  </a:ext>
                </a:extLst>
              </a:tr>
              <a:tr h="1914939">
                <a:tc>
                  <a:txBody>
                    <a:bodyPr/>
                    <a:lstStyle/>
                    <a:p>
                      <a:pPr algn="l" fontAlgn="b"/>
                      <a:r>
                        <a:rPr lang="en-US" sz="1900" b="1" dirty="0">
                          <a:effectLst/>
                        </a:rPr>
                        <a:t>Medical Condition(s)</a:t>
                      </a:r>
                      <a:endParaRPr lang="en-US" sz="1900" b="1" dirty="0">
                        <a:solidFill>
                          <a:srgbClr val="FF0000"/>
                        </a:solidFill>
                        <a:effectLst/>
                      </a:endParaRPr>
                    </a:p>
                  </a:txBody>
                  <a:tcPr marL="9164" marR="9164" marT="4582" marB="4582" anchor="ctr"/>
                </a:tc>
                <a:tc>
                  <a:txBody>
                    <a:bodyPr/>
                    <a:lstStyle/>
                    <a:p>
                      <a:pPr algn="l" fontAlgn="b"/>
                      <a:r>
                        <a:rPr lang="en-US" sz="1900" b="1">
                          <a:effectLst/>
                        </a:rPr>
                        <a:t>PCV 13 indicated for age 19 years or older</a:t>
                      </a:r>
                      <a:endParaRPr lang="en-US" sz="1900" b="1">
                        <a:solidFill>
                          <a:srgbClr val="FF0000"/>
                        </a:solidFill>
                        <a:effectLst/>
                      </a:endParaRPr>
                    </a:p>
                  </a:txBody>
                  <a:tcPr marL="9164" marR="9164" marT="4582" marB="4582" anchor="ctr"/>
                </a:tc>
                <a:tc>
                  <a:txBody>
                    <a:bodyPr/>
                    <a:lstStyle/>
                    <a:p>
                      <a:pPr algn="l" fontAlgn="b"/>
                      <a:r>
                        <a:rPr lang="en-US" sz="1900" b="1">
                          <a:effectLst/>
                        </a:rPr>
                        <a:t>PSV23 indicated for age 19 through 64 years</a:t>
                      </a:r>
                      <a:endParaRPr lang="en-US" sz="1900" b="1">
                        <a:solidFill>
                          <a:srgbClr val="FF0000"/>
                        </a:solidFill>
                        <a:effectLst/>
                      </a:endParaRPr>
                    </a:p>
                  </a:txBody>
                  <a:tcPr marL="9164" marR="9164" marT="4582" marB="4582" anchor="ctr"/>
                </a:tc>
                <a:tc>
                  <a:txBody>
                    <a:bodyPr/>
                    <a:lstStyle/>
                    <a:p>
                      <a:pPr algn="l" fontAlgn="b"/>
                      <a:r>
                        <a:rPr lang="en-US" sz="1900" b="1">
                          <a:effectLst/>
                        </a:rPr>
                        <a:t>PPSV23 revaccination indicated for age 19 through 64 years</a:t>
                      </a:r>
                      <a:endParaRPr lang="en-US" sz="1900" b="1">
                        <a:solidFill>
                          <a:srgbClr val="FF0000"/>
                        </a:solidFill>
                        <a:effectLst/>
                      </a:endParaRPr>
                    </a:p>
                  </a:txBody>
                  <a:tcPr marL="9164" marR="9164" marT="4582" marB="4582" anchor="ctr"/>
                </a:tc>
                <a:tc>
                  <a:txBody>
                    <a:bodyPr/>
                    <a:lstStyle/>
                    <a:p>
                      <a:pPr algn="l" fontAlgn="b"/>
                      <a:r>
                        <a:rPr lang="en-US" sz="1900" b="1">
                          <a:effectLst/>
                        </a:rPr>
                        <a:t>PCV13 indicated for age 65 years or older</a:t>
                      </a:r>
                      <a:endParaRPr lang="en-US" sz="1900" b="1">
                        <a:solidFill>
                          <a:srgbClr val="FF0000"/>
                        </a:solidFill>
                        <a:effectLst/>
                      </a:endParaRPr>
                    </a:p>
                  </a:txBody>
                  <a:tcPr marL="9164" marR="9164" marT="4582" marB="4582" anchor="ctr"/>
                </a:tc>
                <a:tc>
                  <a:txBody>
                    <a:bodyPr/>
                    <a:lstStyle/>
                    <a:p>
                      <a:pPr algn="l" fontAlgn="b"/>
                      <a:r>
                        <a:rPr lang="en-US" sz="1900" b="1" dirty="0">
                          <a:effectLst/>
                        </a:rPr>
                        <a:t>PPSV23 indicated for age 65 years or older</a:t>
                      </a:r>
                      <a:endParaRPr lang="en-US" sz="1900" b="1" dirty="0">
                        <a:solidFill>
                          <a:srgbClr val="FF0000"/>
                        </a:solidFill>
                        <a:effectLst/>
                      </a:endParaRPr>
                    </a:p>
                  </a:txBody>
                  <a:tcPr marL="9164" marR="9164" marT="4582" marB="4582" anchor="ctr"/>
                </a:tc>
                <a:extLst>
                  <a:ext uri="{0D108BD9-81ED-4DB2-BD59-A6C34878D82A}">
                    <a16:rowId xmlns:a16="http://schemas.microsoft.com/office/drawing/2014/main" val="266057713"/>
                  </a:ext>
                </a:extLst>
              </a:tr>
              <a:tr h="3056768">
                <a:tc>
                  <a:txBody>
                    <a:bodyPr/>
                    <a:lstStyle/>
                    <a:p>
                      <a:pPr fontAlgn="t"/>
                      <a:r>
                        <a:rPr lang="en-US" sz="1900" dirty="0">
                          <a:effectLst/>
                        </a:rPr>
                        <a:t>Immunocompromising conditions*</a:t>
                      </a:r>
                    </a:p>
                  </a:txBody>
                  <a:tcPr marL="9164" marR="9164" marT="4582" marB="4582" anchor="ctr"/>
                </a:tc>
                <a:tc>
                  <a:txBody>
                    <a:bodyPr/>
                    <a:lstStyle/>
                    <a:p>
                      <a:pPr fontAlgn="t"/>
                      <a:r>
                        <a:rPr lang="en-US" sz="1900" dirty="0">
                          <a:effectLst/>
                        </a:rPr>
                        <a:t>Yes</a:t>
                      </a:r>
                    </a:p>
                  </a:txBody>
                  <a:tcPr marL="9164" marR="9164" marT="4582" marB="4582" anchor="ctr"/>
                </a:tc>
                <a:tc>
                  <a:txBody>
                    <a:bodyPr/>
                    <a:lstStyle/>
                    <a:p>
                      <a:pPr fontAlgn="t"/>
                      <a:r>
                        <a:rPr lang="en-US" sz="1900" dirty="0">
                          <a:effectLst/>
                        </a:rPr>
                        <a:t>Yes</a:t>
                      </a:r>
                      <a:br>
                        <a:rPr lang="en-US" sz="1900" dirty="0">
                          <a:effectLst/>
                        </a:rPr>
                      </a:br>
                      <a:r>
                        <a:rPr lang="en-US" sz="1900" dirty="0">
                          <a:effectLst/>
                        </a:rPr>
                        <a:t>At least 8 weeks after PCV13</a:t>
                      </a:r>
                    </a:p>
                  </a:txBody>
                  <a:tcPr marL="9164" marR="9164" marT="4582" marB="4582" anchor="ctr"/>
                </a:tc>
                <a:tc>
                  <a:txBody>
                    <a:bodyPr/>
                    <a:lstStyle/>
                    <a:p>
                      <a:pPr fontAlgn="t"/>
                      <a:r>
                        <a:rPr lang="en-US" sz="1900">
                          <a:effectLst/>
                        </a:rPr>
                        <a:t>Yes</a:t>
                      </a:r>
                      <a:br>
                        <a:rPr lang="en-US" sz="1900">
                          <a:effectLst/>
                        </a:rPr>
                      </a:br>
                      <a:r>
                        <a:rPr lang="en-US" sz="1900">
                          <a:effectLst/>
                        </a:rPr>
                        <a:t>At least 5 years after first dose of PPSV23</a:t>
                      </a:r>
                    </a:p>
                  </a:txBody>
                  <a:tcPr marL="9164" marR="9164" marT="4582" marB="4582" anchor="ctr"/>
                </a:tc>
                <a:tc>
                  <a:txBody>
                    <a:bodyPr/>
                    <a:lstStyle/>
                    <a:p>
                      <a:pPr fontAlgn="t"/>
                      <a:r>
                        <a:rPr lang="en-US" sz="1900">
                          <a:effectLst/>
                        </a:rPr>
                        <a:t>Yes</a:t>
                      </a:r>
                      <a:br>
                        <a:rPr lang="en-US" sz="1900">
                          <a:effectLst/>
                        </a:rPr>
                      </a:br>
                      <a:r>
                        <a:rPr lang="en-US" sz="1900">
                          <a:effectLst/>
                        </a:rPr>
                        <a:t>If no previous PCV13 vaccination</a:t>
                      </a:r>
                    </a:p>
                  </a:txBody>
                  <a:tcPr marL="9164" marR="9164" marT="4582" marB="4582" anchor="ctr"/>
                </a:tc>
                <a:tc>
                  <a:txBody>
                    <a:bodyPr/>
                    <a:lstStyle/>
                    <a:p>
                      <a:pPr fontAlgn="t"/>
                      <a:r>
                        <a:rPr lang="en-US" sz="1900" dirty="0">
                          <a:effectLst/>
                        </a:rPr>
                        <a:t>Yes</a:t>
                      </a:r>
                      <a:br>
                        <a:rPr lang="en-US" sz="1900" dirty="0">
                          <a:effectLst/>
                        </a:rPr>
                      </a:br>
                      <a:r>
                        <a:rPr lang="en-US" sz="1900" dirty="0">
                          <a:effectLst/>
                        </a:rPr>
                        <a:t>At least 8 weeks after PCV13 and at least 5 years after any PPSV23 given at less than age 65 years</a:t>
                      </a:r>
                    </a:p>
                  </a:txBody>
                  <a:tcPr marL="9164" marR="9164" marT="4582" marB="4582" anchor="ctr"/>
                </a:tc>
                <a:extLst>
                  <a:ext uri="{0D108BD9-81ED-4DB2-BD59-A6C34878D82A}">
                    <a16:rowId xmlns:a16="http://schemas.microsoft.com/office/drawing/2014/main" val="931668466"/>
                  </a:ext>
                </a:extLst>
              </a:tr>
            </a:tbl>
          </a:graphicData>
        </a:graphic>
      </p:graphicFrame>
      <p:sp>
        <p:nvSpPr>
          <p:cNvPr id="5" name="TextBox 4"/>
          <p:cNvSpPr txBox="1"/>
          <p:nvPr/>
        </p:nvSpPr>
        <p:spPr>
          <a:xfrm>
            <a:off x="329416" y="6580651"/>
            <a:ext cx="2496196" cy="246221"/>
          </a:xfrm>
          <a:prstGeom prst="rect">
            <a:avLst/>
          </a:prstGeom>
          <a:noFill/>
        </p:spPr>
        <p:txBody>
          <a:bodyPr wrap="none" rtlCol="0">
            <a:spAutoFit/>
          </a:bodyPr>
          <a:lstStyle/>
          <a:p>
            <a:r>
              <a:rPr lang="en-US" sz="1000" dirty="0" err="1">
                <a:hlinkClick r:id="rId2"/>
              </a:rPr>
              <a:t>Pinkbook</a:t>
            </a:r>
            <a:r>
              <a:rPr lang="en-US" sz="1000" dirty="0">
                <a:hlinkClick r:id="rId2"/>
              </a:rPr>
              <a:t>: Pneumococcal Disease | CDC</a:t>
            </a:r>
            <a:endParaRPr lang="en-US" sz="1000" dirty="0"/>
          </a:p>
        </p:txBody>
      </p:sp>
      <p:pic>
        <p:nvPicPr>
          <p:cNvPr id="6" name="Picture 5">
            <a:extLst>
              <a:ext uri="{FF2B5EF4-FFF2-40B4-BE49-F238E27FC236}">
                <a16:creationId xmlns:a16="http://schemas.microsoft.com/office/drawing/2014/main" id="{07A7DA70-A750-451C-B93A-B8E9AEE9C8F6}"/>
              </a:ext>
            </a:extLst>
          </p:cNvPr>
          <p:cNvPicPr>
            <a:picLocks noChangeAspect="1"/>
          </p:cNvPicPr>
          <p:nvPr/>
        </p:nvPicPr>
        <p:blipFill>
          <a:blip r:embed="rId3"/>
          <a:stretch>
            <a:fillRect/>
          </a:stretch>
        </p:blipFill>
        <p:spPr>
          <a:xfrm>
            <a:off x="23745" y="107754"/>
            <a:ext cx="1553769" cy="1106905"/>
          </a:xfrm>
          <a:prstGeom prst="rect">
            <a:avLst/>
          </a:prstGeom>
        </p:spPr>
      </p:pic>
    </p:spTree>
    <p:extLst>
      <p:ext uri="{BB962C8B-B14F-4D97-AF65-F5344CB8AC3E}">
        <p14:creationId xmlns:p14="http://schemas.microsoft.com/office/powerpoint/2010/main" val="109482127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07599-17D4-434C-9A90-108865CE574A}"/>
              </a:ext>
            </a:extLst>
          </p:cNvPr>
          <p:cNvPicPr>
            <a:picLocks noChangeAspect="1"/>
          </p:cNvPicPr>
          <p:nvPr/>
        </p:nvPicPr>
        <p:blipFill rotWithShape="1">
          <a:blip r:embed="rId2"/>
          <a:srcRect l="-1" r="42405" b="386"/>
          <a:stretch/>
        </p:blipFill>
        <p:spPr>
          <a:xfrm>
            <a:off x="833378" y="538600"/>
            <a:ext cx="5405376" cy="5780799"/>
          </a:xfrm>
          <a:prstGeom prst="rect">
            <a:avLst/>
          </a:prstGeom>
        </p:spPr>
      </p:pic>
      <p:sp>
        <p:nvSpPr>
          <p:cNvPr id="8" name="TextBox 7">
            <a:extLst>
              <a:ext uri="{FF2B5EF4-FFF2-40B4-BE49-F238E27FC236}">
                <a16:creationId xmlns:a16="http://schemas.microsoft.com/office/drawing/2014/main" id="{9BE8E23B-806B-4438-A5D0-F82B15EE22AC}"/>
              </a:ext>
            </a:extLst>
          </p:cNvPr>
          <p:cNvSpPr txBox="1"/>
          <p:nvPr/>
        </p:nvSpPr>
        <p:spPr>
          <a:xfrm>
            <a:off x="960699" y="6457918"/>
            <a:ext cx="11053823" cy="369332"/>
          </a:xfrm>
          <a:prstGeom prst="rect">
            <a:avLst/>
          </a:prstGeom>
          <a:noFill/>
        </p:spPr>
        <p:txBody>
          <a:bodyPr wrap="square">
            <a:spAutoFit/>
          </a:bodyPr>
          <a:lstStyle/>
          <a:p>
            <a:pPr algn="l"/>
            <a:r>
              <a:rPr lang="en-US" b="0" i="0" u="none" strike="noStrike" baseline="0" dirty="0">
                <a:solidFill>
                  <a:srgbClr val="616262"/>
                </a:solidFill>
                <a:latin typeface="+mj-lt"/>
              </a:rPr>
              <a:t>Philippine Society for Microbiology and Infectious Diseases. (2018) Clinical Practice Guidelines for Adult Immunization. </a:t>
            </a:r>
            <a:r>
              <a:rPr lang="en-US" b="1" i="0" u="none" strike="noStrike" baseline="0" dirty="0">
                <a:solidFill>
                  <a:srgbClr val="0B877D"/>
                </a:solidFill>
                <a:latin typeface="+mj-lt"/>
              </a:rPr>
              <a:t> </a:t>
            </a:r>
          </a:p>
          <a:p>
            <a:pPr algn="l"/>
            <a:r>
              <a:rPr lang="en-US" b="0" i="0" u="none" strike="noStrike" baseline="0" dirty="0">
                <a:solidFill>
                  <a:srgbClr val="616262"/>
                </a:solidFill>
                <a:latin typeface="+mj-lt"/>
              </a:rPr>
              <a:t>Centers for Disease Control and Prevention (CDC). Administering Pneumococcal Vaccines. https://www.cdc.gov/vaccines/vpd/pneumo/hcp/administering-vaccine.html.</a:t>
            </a:r>
            <a:endParaRPr lang="en-US" sz="200" dirty="0">
              <a:latin typeface="+mj-lt"/>
            </a:endParaRPr>
          </a:p>
        </p:txBody>
      </p:sp>
      <p:pic>
        <p:nvPicPr>
          <p:cNvPr id="9" name="Picture 8">
            <a:extLst>
              <a:ext uri="{FF2B5EF4-FFF2-40B4-BE49-F238E27FC236}">
                <a16:creationId xmlns:a16="http://schemas.microsoft.com/office/drawing/2014/main" id="{B83C4010-1390-45B5-84F1-C5EEBCDD6C06}"/>
              </a:ext>
            </a:extLst>
          </p:cNvPr>
          <p:cNvPicPr>
            <a:picLocks noChangeAspect="1"/>
          </p:cNvPicPr>
          <p:nvPr/>
        </p:nvPicPr>
        <p:blipFill rotWithShape="1">
          <a:blip r:embed="rId2"/>
          <a:srcRect l="58191" t="1825" r="863" b="55469"/>
          <a:stretch/>
        </p:blipFill>
        <p:spPr>
          <a:xfrm>
            <a:off x="6748039" y="1723344"/>
            <a:ext cx="4883759" cy="3149598"/>
          </a:xfrm>
          <a:prstGeom prst="rect">
            <a:avLst/>
          </a:prstGeom>
        </p:spPr>
      </p:pic>
    </p:spTree>
    <p:extLst>
      <p:ext uri="{BB962C8B-B14F-4D97-AF65-F5344CB8AC3E}">
        <p14:creationId xmlns:p14="http://schemas.microsoft.com/office/powerpoint/2010/main" val="21389685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862C-7037-4F6B-8818-79449B8572C4}"/>
              </a:ext>
            </a:extLst>
          </p:cNvPr>
          <p:cNvSpPr>
            <a:spLocks noGrp="1"/>
          </p:cNvSpPr>
          <p:nvPr>
            <p:ph type="title"/>
          </p:nvPr>
        </p:nvSpPr>
        <p:spPr>
          <a:xfrm>
            <a:off x="390289" y="410118"/>
            <a:ext cx="11677664" cy="817814"/>
          </a:xfrm>
        </p:spPr>
        <p:txBody>
          <a:bodyPr/>
          <a:lstStyle/>
          <a:p>
            <a:r>
              <a:rPr lang="en-US" sz="2400" spc="-70" dirty="0"/>
              <a:t>ADULT IMMUNIZATION GUIDELINES </a:t>
            </a:r>
            <a:r>
              <a:rPr lang="en-US" sz="2400" dirty="0"/>
              <a:t>| </a:t>
            </a:r>
            <a:r>
              <a:rPr lang="en-US" sz="2400" b="1" dirty="0">
                <a:latin typeface="+mn-lt"/>
              </a:rPr>
              <a:t>Sequential Recommendation for Adults</a:t>
            </a:r>
          </a:p>
        </p:txBody>
      </p:sp>
      <p:sp>
        <p:nvSpPr>
          <p:cNvPr id="36" name="Rectangle 35">
            <a:extLst>
              <a:ext uri="{FF2B5EF4-FFF2-40B4-BE49-F238E27FC236}">
                <a16:creationId xmlns:a16="http://schemas.microsoft.com/office/drawing/2014/main" id="{D6A20FEA-7325-46CF-BD3C-5EEFB29928B3}"/>
              </a:ext>
            </a:extLst>
          </p:cNvPr>
          <p:cNvSpPr/>
          <p:nvPr/>
        </p:nvSpPr>
        <p:spPr>
          <a:xfrm>
            <a:off x="85060" y="6462672"/>
            <a:ext cx="711265" cy="395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vention"/>
              <a:ea typeface="+mn-ea"/>
              <a:cs typeface="+mn-cs"/>
            </a:endParaRPr>
          </a:p>
        </p:txBody>
      </p:sp>
      <p:pic>
        <p:nvPicPr>
          <p:cNvPr id="12" name="Picture 11">
            <a:extLst>
              <a:ext uri="{FF2B5EF4-FFF2-40B4-BE49-F238E27FC236}">
                <a16:creationId xmlns:a16="http://schemas.microsoft.com/office/drawing/2014/main" id="{9DAFCA82-2DA0-48A0-A265-1D3AD50C8414}"/>
              </a:ext>
            </a:extLst>
          </p:cNvPr>
          <p:cNvPicPr>
            <a:picLocks noChangeAspect="1"/>
          </p:cNvPicPr>
          <p:nvPr/>
        </p:nvPicPr>
        <p:blipFill rotWithShape="1">
          <a:blip r:embed="rId3"/>
          <a:srcRect t="21384" b="29679"/>
          <a:stretch/>
        </p:blipFill>
        <p:spPr>
          <a:xfrm>
            <a:off x="457078" y="1755248"/>
            <a:ext cx="3068053" cy="2293289"/>
          </a:xfrm>
          <a:prstGeom prst="rect">
            <a:avLst/>
          </a:prstGeom>
          <a:ln>
            <a:noFill/>
          </a:ln>
          <a:effectLst/>
        </p:spPr>
      </p:pic>
      <p:pic>
        <p:nvPicPr>
          <p:cNvPr id="5" name="Picture 4">
            <a:extLst>
              <a:ext uri="{FF2B5EF4-FFF2-40B4-BE49-F238E27FC236}">
                <a16:creationId xmlns:a16="http://schemas.microsoft.com/office/drawing/2014/main" id="{CBA52830-892A-4128-B583-79534F665562}"/>
              </a:ext>
            </a:extLst>
          </p:cNvPr>
          <p:cNvPicPr>
            <a:picLocks noChangeAspect="1"/>
          </p:cNvPicPr>
          <p:nvPr/>
        </p:nvPicPr>
        <p:blipFill>
          <a:blip r:embed="rId4"/>
          <a:stretch>
            <a:fillRect/>
          </a:stretch>
        </p:blipFill>
        <p:spPr>
          <a:xfrm>
            <a:off x="447974" y="4192927"/>
            <a:ext cx="3086259" cy="1892397"/>
          </a:xfrm>
          <a:prstGeom prst="rect">
            <a:avLst/>
          </a:prstGeom>
        </p:spPr>
      </p:pic>
      <p:sp>
        <p:nvSpPr>
          <p:cNvPr id="25" name="TextBox 24">
            <a:extLst>
              <a:ext uri="{FF2B5EF4-FFF2-40B4-BE49-F238E27FC236}">
                <a16:creationId xmlns:a16="http://schemas.microsoft.com/office/drawing/2014/main" id="{2196C596-A6C5-4BEE-9110-41ECA271EAC6}"/>
              </a:ext>
            </a:extLst>
          </p:cNvPr>
          <p:cNvSpPr txBox="1"/>
          <p:nvPr/>
        </p:nvSpPr>
        <p:spPr>
          <a:xfrm>
            <a:off x="5236535" y="6462672"/>
            <a:ext cx="628384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857C">
                    <a:lumMod val="75000"/>
                  </a:srgbClr>
                </a:solidFill>
                <a:effectLst/>
                <a:uLnTx/>
                <a:uFillTx/>
                <a:latin typeface="Invention Light"/>
                <a:ea typeface="+mn-ea"/>
                <a:cs typeface="+mn-cs"/>
              </a:rPr>
              <a:t>*8 weeks for immunocompromised patients (e.g., cancer, HIV, chronic renal failure)</a:t>
            </a:r>
            <a:endParaRPr kumimoji="0" lang="en-US" sz="1100" b="0" i="0" u="none" strike="noStrike" kern="1200" cap="none" spc="0" normalizeH="0" baseline="0" noProof="0" dirty="0">
              <a:ln>
                <a:noFill/>
              </a:ln>
              <a:solidFill>
                <a:srgbClr val="0C2340"/>
              </a:solidFill>
              <a:effectLst/>
              <a:uLnTx/>
              <a:uFillTx/>
              <a:latin typeface="Invention"/>
              <a:ea typeface="+mn-ea"/>
              <a:cs typeface="+mn-cs"/>
            </a:endParaRPr>
          </a:p>
        </p:txBody>
      </p:sp>
      <p:sp>
        <p:nvSpPr>
          <p:cNvPr id="19" name="TextBox 18">
            <a:extLst>
              <a:ext uri="{FF2B5EF4-FFF2-40B4-BE49-F238E27FC236}">
                <a16:creationId xmlns:a16="http://schemas.microsoft.com/office/drawing/2014/main" id="{77377649-680D-45B5-A3DE-610B5143AFFF}"/>
              </a:ext>
            </a:extLst>
          </p:cNvPr>
          <p:cNvSpPr txBox="1"/>
          <p:nvPr/>
        </p:nvSpPr>
        <p:spPr>
          <a:xfrm>
            <a:off x="3844276" y="1768945"/>
            <a:ext cx="7830953" cy="5261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C2340"/>
                </a:solidFill>
                <a:effectLst/>
                <a:uLnTx/>
                <a:uFillTx/>
                <a:latin typeface="Invention"/>
                <a:ea typeface="+mn-ea"/>
                <a:cs typeface="+mn-cs"/>
              </a:rPr>
              <a:t>Adults previously vaccinated with PCV13 still need a PPSV23 shot.</a:t>
            </a:r>
          </a:p>
        </p:txBody>
      </p:sp>
      <p:sp>
        <p:nvSpPr>
          <p:cNvPr id="20" name="TextBox 19">
            <a:extLst>
              <a:ext uri="{FF2B5EF4-FFF2-40B4-BE49-F238E27FC236}">
                <a16:creationId xmlns:a16="http://schemas.microsoft.com/office/drawing/2014/main" id="{0C5848DE-35E5-43BE-B088-A203205D3C45}"/>
              </a:ext>
            </a:extLst>
          </p:cNvPr>
          <p:cNvSpPr txBox="1"/>
          <p:nvPr/>
        </p:nvSpPr>
        <p:spPr>
          <a:xfrm>
            <a:off x="3853380" y="4704408"/>
            <a:ext cx="7830953" cy="5261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C2340"/>
                </a:solidFill>
                <a:effectLst/>
                <a:uLnTx/>
                <a:uFillTx/>
                <a:latin typeface="Invention"/>
                <a:ea typeface="+mn-ea"/>
                <a:cs typeface="+mn-cs"/>
              </a:rPr>
              <a:t>For those with previous PPSV23,</a:t>
            </a:r>
            <a:r>
              <a:rPr kumimoji="0" lang="en-US" sz="2000" b="1" i="0" u="none" strike="noStrike" kern="1200" cap="none" spc="0" normalizeH="0" baseline="0" noProof="0" dirty="0">
                <a:ln>
                  <a:noFill/>
                </a:ln>
                <a:solidFill>
                  <a:srgbClr val="0C2340"/>
                </a:solidFill>
                <a:effectLst/>
                <a:uLnTx/>
                <a:uFillTx/>
                <a:latin typeface="Invention"/>
                <a:ea typeface="+mn-ea"/>
                <a:cs typeface="+mn-cs"/>
              </a:rPr>
              <a:t> revaccination after 5 years</a:t>
            </a:r>
            <a:r>
              <a:rPr kumimoji="0" lang="en-US" sz="2000" b="0" i="0" u="none" strike="noStrike" kern="1200" cap="none" spc="0" normalizeH="0" baseline="0" noProof="0" dirty="0">
                <a:ln>
                  <a:noFill/>
                </a:ln>
                <a:solidFill>
                  <a:srgbClr val="0C2340"/>
                </a:solidFill>
                <a:effectLst/>
                <a:uLnTx/>
                <a:uFillTx/>
                <a:latin typeface="Invention"/>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C2340"/>
                </a:solidFill>
                <a:effectLst/>
                <a:uLnTx/>
                <a:uFillTx/>
                <a:latin typeface="Invention"/>
                <a:ea typeface="+mn-ea"/>
                <a:cs typeface="+mn-cs"/>
              </a:rPr>
              <a:t>is also recommended.</a:t>
            </a:r>
          </a:p>
        </p:txBody>
      </p:sp>
      <p:sp>
        <p:nvSpPr>
          <p:cNvPr id="21" name="TextBox 20">
            <a:extLst>
              <a:ext uri="{FF2B5EF4-FFF2-40B4-BE49-F238E27FC236}">
                <a16:creationId xmlns:a16="http://schemas.microsoft.com/office/drawing/2014/main" id="{90ED39E7-B77C-4D3B-B924-ABB433E053E2}"/>
              </a:ext>
            </a:extLst>
          </p:cNvPr>
          <p:cNvSpPr txBox="1"/>
          <p:nvPr/>
        </p:nvSpPr>
        <p:spPr>
          <a:xfrm>
            <a:off x="3693892" y="3246072"/>
            <a:ext cx="8156700" cy="5261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C2340"/>
                </a:solidFill>
                <a:effectLst/>
                <a:uLnTx/>
                <a:uFillTx/>
                <a:latin typeface="Invention"/>
                <a:ea typeface="+mn-ea"/>
                <a:cs typeface="+mn-cs"/>
              </a:rPr>
              <a:t>Patients given PPSV23 previously may be given PCV13 after 1 year. </a:t>
            </a:r>
          </a:p>
        </p:txBody>
      </p:sp>
      <p:sp>
        <p:nvSpPr>
          <p:cNvPr id="23" name="TextBox 22">
            <a:extLst>
              <a:ext uri="{FF2B5EF4-FFF2-40B4-BE49-F238E27FC236}">
                <a16:creationId xmlns:a16="http://schemas.microsoft.com/office/drawing/2014/main" id="{18EFC98A-1F26-40E6-8BD2-D0ADB819893C}"/>
              </a:ext>
            </a:extLst>
          </p:cNvPr>
          <p:cNvSpPr txBox="1"/>
          <p:nvPr/>
        </p:nvSpPr>
        <p:spPr>
          <a:xfrm>
            <a:off x="4980976" y="2242006"/>
            <a:ext cx="1988288" cy="7776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C2340"/>
                </a:solidFill>
                <a:effectLst/>
                <a:uLnTx/>
                <a:uFillTx/>
                <a:latin typeface="Invention"/>
                <a:ea typeface="+mn-ea"/>
                <a:cs typeface="+mn-cs"/>
              </a:rPr>
              <a:t>PCV13</a:t>
            </a:r>
          </a:p>
        </p:txBody>
      </p:sp>
      <p:sp>
        <p:nvSpPr>
          <p:cNvPr id="24" name="Arrow: Right 23">
            <a:extLst>
              <a:ext uri="{FF2B5EF4-FFF2-40B4-BE49-F238E27FC236}">
                <a16:creationId xmlns:a16="http://schemas.microsoft.com/office/drawing/2014/main" id="{9C104138-4A1E-4254-B552-55B040CCD5C6}"/>
              </a:ext>
            </a:extLst>
          </p:cNvPr>
          <p:cNvSpPr/>
          <p:nvPr/>
        </p:nvSpPr>
        <p:spPr>
          <a:xfrm>
            <a:off x="6726498" y="2550308"/>
            <a:ext cx="1988288" cy="15424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vention"/>
              <a:ea typeface="+mn-ea"/>
              <a:cs typeface="+mn-cs"/>
            </a:endParaRPr>
          </a:p>
        </p:txBody>
      </p:sp>
      <p:sp>
        <p:nvSpPr>
          <p:cNvPr id="28" name="TextBox 27">
            <a:extLst>
              <a:ext uri="{FF2B5EF4-FFF2-40B4-BE49-F238E27FC236}">
                <a16:creationId xmlns:a16="http://schemas.microsoft.com/office/drawing/2014/main" id="{DFF567E4-5302-46E0-B98F-E9788024AA51}"/>
              </a:ext>
            </a:extLst>
          </p:cNvPr>
          <p:cNvSpPr txBox="1"/>
          <p:nvPr/>
        </p:nvSpPr>
        <p:spPr>
          <a:xfrm>
            <a:off x="8598073" y="2242006"/>
            <a:ext cx="1988288" cy="7776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70338"/>
                </a:solidFill>
                <a:effectLst/>
                <a:uLnTx/>
                <a:uFillTx/>
                <a:latin typeface="Invention"/>
                <a:ea typeface="+mn-ea"/>
                <a:cs typeface="+mn-cs"/>
              </a:rPr>
              <a:t>PPSV23</a:t>
            </a:r>
          </a:p>
        </p:txBody>
      </p:sp>
      <p:sp>
        <p:nvSpPr>
          <p:cNvPr id="29" name="TextBox 28">
            <a:extLst>
              <a:ext uri="{FF2B5EF4-FFF2-40B4-BE49-F238E27FC236}">
                <a16:creationId xmlns:a16="http://schemas.microsoft.com/office/drawing/2014/main" id="{41ED82BD-1F19-4804-90EF-04F8008A99A5}"/>
              </a:ext>
            </a:extLst>
          </p:cNvPr>
          <p:cNvSpPr txBox="1"/>
          <p:nvPr/>
        </p:nvSpPr>
        <p:spPr>
          <a:xfrm>
            <a:off x="6851275" y="2326869"/>
            <a:ext cx="1746798" cy="22343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857C">
                    <a:lumMod val="75000"/>
                  </a:srgbClr>
                </a:solidFill>
                <a:effectLst/>
                <a:uLnTx/>
                <a:uFillTx/>
                <a:latin typeface="Invention Light"/>
                <a:ea typeface="+mn-ea"/>
                <a:cs typeface="+mn-cs"/>
              </a:rPr>
              <a:t>1 YEAR or 8 WEEKS*</a:t>
            </a:r>
          </a:p>
        </p:txBody>
      </p:sp>
      <p:sp>
        <p:nvSpPr>
          <p:cNvPr id="32" name="TextBox 31">
            <a:extLst>
              <a:ext uri="{FF2B5EF4-FFF2-40B4-BE49-F238E27FC236}">
                <a16:creationId xmlns:a16="http://schemas.microsoft.com/office/drawing/2014/main" id="{151EFFAF-F62E-470E-84C0-A3B670037779}"/>
              </a:ext>
            </a:extLst>
          </p:cNvPr>
          <p:cNvSpPr txBox="1"/>
          <p:nvPr/>
        </p:nvSpPr>
        <p:spPr>
          <a:xfrm>
            <a:off x="8472061" y="3635383"/>
            <a:ext cx="1988288" cy="7776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C2340"/>
                </a:solidFill>
                <a:effectLst/>
                <a:uLnTx/>
                <a:uFillTx/>
                <a:latin typeface="Invention"/>
                <a:ea typeface="+mn-ea"/>
                <a:cs typeface="+mn-cs"/>
              </a:rPr>
              <a:t>PCV13</a:t>
            </a:r>
          </a:p>
        </p:txBody>
      </p:sp>
      <p:sp>
        <p:nvSpPr>
          <p:cNvPr id="33" name="Arrow: Right 32">
            <a:extLst>
              <a:ext uri="{FF2B5EF4-FFF2-40B4-BE49-F238E27FC236}">
                <a16:creationId xmlns:a16="http://schemas.microsoft.com/office/drawing/2014/main" id="{16446B52-DDA4-4DD8-9262-02F8044C630E}"/>
              </a:ext>
            </a:extLst>
          </p:cNvPr>
          <p:cNvSpPr/>
          <p:nvPr/>
        </p:nvSpPr>
        <p:spPr>
          <a:xfrm>
            <a:off x="6726498" y="3953652"/>
            <a:ext cx="1988288" cy="15424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vention"/>
              <a:ea typeface="+mn-ea"/>
              <a:cs typeface="+mn-cs"/>
            </a:endParaRPr>
          </a:p>
        </p:txBody>
      </p:sp>
      <p:sp>
        <p:nvSpPr>
          <p:cNvPr id="34" name="TextBox 33">
            <a:extLst>
              <a:ext uri="{FF2B5EF4-FFF2-40B4-BE49-F238E27FC236}">
                <a16:creationId xmlns:a16="http://schemas.microsoft.com/office/drawing/2014/main" id="{3F0B3472-547C-4D8E-B929-14CB7B6EE974}"/>
              </a:ext>
            </a:extLst>
          </p:cNvPr>
          <p:cNvSpPr txBox="1"/>
          <p:nvPr/>
        </p:nvSpPr>
        <p:spPr>
          <a:xfrm>
            <a:off x="4862987" y="3617457"/>
            <a:ext cx="1988288" cy="7776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70338"/>
                </a:solidFill>
                <a:effectLst/>
                <a:uLnTx/>
                <a:uFillTx/>
                <a:latin typeface="Invention"/>
                <a:ea typeface="+mn-ea"/>
                <a:cs typeface="+mn-cs"/>
              </a:rPr>
              <a:t>PPSV23</a:t>
            </a:r>
          </a:p>
        </p:txBody>
      </p:sp>
      <p:sp>
        <p:nvSpPr>
          <p:cNvPr id="35" name="TextBox 34">
            <a:extLst>
              <a:ext uri="{FF2B5EF4-FFF2-40B4-BE49-F238E27FC236}">
                <a16:creationId xmlns:a16="http://schemas.microsoft.com/office/drawing/2014/main" id="{2B6ED696-700B-4208-B411-B14A2F9AA7EA}"/>
              </a:ext>
            </a:extLst>
          </p:cNvPr>
          <p:cNvSpPr txBox="1"/>
          <p:nvPr/>
        </p:nvSpPr>
        <p:spPr>
          <a:xfrm>
            <a:off x="6851275" y="3730213"/>
            <a:ext cx="1746798" cy="22343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857C">
                    <a:lumMod val="75000"/>
                  </a:srgbClr>
                </a:solidFill>
                <a:effectLst/>
                <a:uLnTx/>
                <a:uFillTx/>
                <a:latin typeface="Invention Light"/>
                <a:ea typeface="+mn-ea"/>
                <a:cs typeface="+mn-cs"/>
              </a:rPr>
              <a:t>1 YEAR</a:t>
            </a:r>
          </a:p>
        </p:txBody>
      </p:sp>
      <p:sp>
        <p:nvSpPr>
          <p:cNvPr id="37" name="Arrow: Right 36">
            <a:extLst>
              <a:ext uri="{FF2B5EF4-FFF2-40B4-BE49-F238E27FC236}">
                <a16:creationId xmlns:a16="http://schemas.microsoft.com/office/drawing/2014/main" id="{DC19BA40-66C1-4E72-B3BB-9E0F857D108E}"/>
              </a:ext>
            </a:extLst>
          </p:cNvPr>
          <p:cNvSpPr/>
          <p:nvPr/>
        </p:nvSpPr>
        <p:spPr>
          <a:xfrm>
            <a:off x="5975120" y="5634654"/>
            <a:ext cx="3898085" cy="22343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vention"/>
              <a:ea typeface="+mn-ea"/>
              <a:cs typeface="+mn-cs"/>
            </a:endParaRPr>
          </a:p>
        </p:txBody>
      </p:sp>
      <p:sp>
        <p:nvSpPr>
          <p:cNvPr id="38" name="TextBox 37">
            <a:extLst>
              <a:ext uri="{FF2B5EF4-FFF2-40B4-BE49-F238E27FC236}">
                <a16:creationId xmlns:a16="http://schemas.microsoft.com/office/drawing/2014/main" id="{A77B35A7-99A1-48BD-A069-069B041AFAE7}"/>
              </a:ext>
            </a:extLst>
          </p:cNvPr>
          <p:cNvSpPr txBox="1"/>
          <p:nvPr/>
        </p:nvSpPr>
        <p:spPr>
          <a:xfrm>
            <a:off x="3986832" y="5307657"/>
            <a:ext cx="1988288" cy="7776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70338"/>
                </a:solidFill>
                <a:effectLst/>
                <a:uLnTx/>
                <a:uFillTx/>
                <a:latin typeface="Invention"/>
                <a:ea typeface="+mn-ea"/>
                <a:cs typeface="+mn-cs"/>
              </a:rPr>
              <a:t>PPSV23</a:t>
            </a:r>
          </a:p>
        </p:txBody>
      </p:sp>
      <p:sp>
        <p:nvSpPr>
          <p:cNvPr id="39" name="TextBox 38">
            <a:extLst>
              <a:ext uri="{FF2B5EF4-FFF2-40B4-BE49-F238E27FC236}">
                <a16:creationId xmlns:a16="http://schemas.microsoft.com/office/drawing/2014/main" id="{CB9FE65D-1414-44C7-B592-2ADC6E2A4674}"/>
              </a:ext>
            </a:extLst>
          </p:cNvPr>
          <p:cNvSpPr txBox="1"/>
          <p:nvPr/>
        </p:nvSpPr>
        <p:spPr>
          <a:xfrm>
            <a:off x="7048463" y="5411215"/>
            <a:ext cx="1746798" cy="22343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857C">
                    <a:lumMod val="75000"/>
                  </a:srgbClr>
                </a:solidFill>
                <a:effectLst/>
                <a:uLnTx/>
                <a:uFillTx/>
                <a:latin typeface="Invention Light"/>
                <a:ea typeface="+mn-ea"/>
                <a:cs typeface="+mn-cs"/>
              </a:rPr>
              <a:t>5 YEARS</a:t>
            </a:r>
          </a:p>
        </p:txBody>
      </p:sp>
      <p:sp>
        <p:nvSpPr>
          <p:cNvPr id="40" name="TextBox 39">
            <a:extLst>
              <a:ext uri="{FF2B5EF4-FFF2-40B4-BE49-F238E27FC236}">
                <a16:creationId xmlns:a16="http://schemas.microsoft.com/office/drawing/2014/main" id="{77B60B36-3ACF-43A5-B8F5-FAFB0C09AF94}"/>
              </a:ext>
            </a:extLst>
          </p:cNvPr>
          <p:cNvSpPr txBox="1"/>
          <p:nvPr/>
        </p:nvSpPr>
        <p:spPr>
          <a:xfrm>
            <a:off x="9686940" y="5307657"/>
            <a:ext cx="1988288" cy="7776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70338"/>
                </a:solidFill>
                <a:effectLst/>
                <a:uLnTx/>
                <a:uFillTx/>
                <a:latin typeface="Invention"/>
                <a:ea typeface="+mn-ea"/>
                <a:cs typeface="+mn-cs"/>
              </a:rPr>
              <a:t>PPSV23</a:t>
            </a:r>
          </a:p>
        </p:txBody>
      </p:sp>
      <p:cxnSp>
        <p:nvCxnSpPr>
          <p:cNvPr id="41" name="Straight Connector 40">
            <a:extLst>
              <a:ext uri="{FF2B5EF4-FFF2-40B4-BE49-F238E27FC236}">
                <a16:creationId xmlns:a16="http://schemas.microsoft.com/office/drawing/2014/main" id="{15099B11-6A9A-48D6-B262-A357476A79AE}"/>
              </a:ext>
            </a:extLst>
          </p:cNvPr>
          <p:cNvCxnSpPr/>
          <p:nvPr/>
        </p:nvCxnSpPr>
        <p:spPr>
          <a:xfrm>
            <a:off x="3918704" y="3051530"/>
            <a:ext cx="80063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DD1D4C4-695A-4EE2-B604-268EFB335B43}"/>
              </a:ext>
            </a:extLst>
          </p:cNvPr>
          <p:cNvCxnSpPr/>
          <p:nvPr/>
        </p:nvCxnSpPr>
        <p:spPr>
          <a:xfrm>
            <a:off x="3844276" y="4523784"/>
            <a:ext cx="80063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134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4" grpId="0" animBg="1"/>
      <p:bldP spid="28" grpId="0"/>
      <p:bldP spid="29" grpId="0"/>
      <p:bldP spid="32" grpId="0"/>
      <p:bldP spid="33" grpId="0" animBg="1"/>
      <p:bldP spid="34" grpId="0"/>
      <p:bldP spid="35" grpId="0"/>
      <p:bldP spid="37" grpId="0" animBg="1"/>
      <p:bldP spid="38"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0258" y="1679742"/>
            <a:ext cx="8287651" cy="4351338"/>
          </a:xfrm>
        </p:spPr>
        <p:txBody>
          <a:bodyPr/>
          <a:lstStyle/>
          <a:p>
            <a:pPr marL="342900" indent="-342900">
              <a:buFont typeface="Arial" panose="020B0604020202020204" pitchFamily="34" charset="0"/>
              <a:buChar char="•"/>
            </a:pPr>
            <a:r>
              <a:rPr lang="en-US" sz="2400" b="1" i="1" dirty="0"/>
              <a:t>S. </a:t>
            </a:r>
            <a:r>
              <a:rPr lang="en-US" sz="2400" b="1" i="1" dirty="0" err="1"/>
              <a:t>pneumoniae</a:t>
            </a:r>
            <a:r>
              <a:rPr lang="en-US" sz="2400" b="1" dirty="0"/>
              <a:t> is a human pathogen. </a:t>
            </a:r>
          </a:p>
          <a:p>
            <a:pPr marL="342900" indent="-342900">
              <a:buFont typeface="Arial" panose="020B0604020202020204" pitchFamily="34" charset="0"/>
              <a:buChar char="•"/>
            </a:pPr>
            <a:r>
              <a:rPr lang="en-US" sz="2400" b="1" dirty="0"/>
              <a:t>Reservoir</a:t>
            </a:r>
            <a:r>
              <a:rPr lang="en-US" sz="2400" dirty="0"/>
              <a:t>: nasopharynx of asymptomatic humans. </a:t>
            </a:r>
          </a:p>
          <a:p>
            <a:pPr lvl="4"/>
            <a:r>
              <a:rPr lang="en-US" sz="2000" dirty="0"/>
              <a:t>There is no animal or insect vector.</a:t>
            </a:r>
            <a:r>
              <a:rPr lang="en-US" sz="2000" i="1" dirty="0"/>
              <a:t> </a:t>
            </a:r>
          </a:p>
          <a:p>
            <a:pPr marL="342900" indent="-342900">
              <a:buFont typeface="Arial" panose="020B0604020202020204" pitchFamily="34" charset="0"/>
              <a:buChar char="•"/>
            </a:pPr>
            <a:r>
              <a:rPr lang="en-US" sz="2400" b="1" dirty="0"/>
              <a:t>Transmission</a:t>
            </a:r>
            <a:r>
              <a:rPr lang="en-US" sz="2400" dirty="0"/>
              <a:t>: direct person-to-person contact via respiratory droplets or by autoinoculation</a:t>
            </a:r>
          </a:p>
          <a:p>
            <a:pPr marL="342900" indent="-342900">
              <a:buFont typeface="Arial" panose="020B0604020202020204" pitchFamily="34" charset="0"/>
              <a:buChar char="•"/>
            </a:pPr>
            <a:r>
              <a:rPr lang="en-US" sz="2400" b="1" dirty="0"/>
              <a:t>Clustering in family:</a:t>
            </a:r>
          </a:p>
          <a:p>
            <a:pPr lvl="4"/>
            <a:r>
              <a:rPr lang="en-US" sz="2000" dirty="0"/>
              <a:t>Crowding</a:t>
            </a:r>
          </a:p>
          <a:p>
            <a:pPr lvl="4"/>
            <a:r>
              <a:rPr lang="en-US" sz="2000" dirty="0"/>
              <a:t>Season</a:t>
            </a:r>
          </a:p>
          <a:p>
            <a:pPr lvl="4"/>
            <a:r>
              <a:rPr lang="en-US" sz="2000" dirty="0"/>
              <a:t>Presence of upper respiratory infections or otitis media</a:t>
            </a:r>
          </a:p>
        </p:txBody>
      </p:sp>
      <p:sp>
        <p:nvSpPr>
          <p:cNvPr id="12" name="TextBox 11"/>
          <p:cNvSpPr txBox="1"/>
          <p:nvPr/>
        </p:nvSpPr>
        <p:spPr>
          <a:xfrm>
            <a:off x="271212" y="6432085"/>
            <a:ext cx="2496196" cy="246221"/>
          </a:xfrm>
          <a:prstGeom prst="rect">
            <a:avLst/>
          </a:prstGeom>
          <a:noFill/>
        </p:spPr>
        <p:txBody>
          <a:bodyPr wrap="none" rtlCol="0">
            <a:spAutoFit/>
          </a:bodyPr>
          <a:lstStyle/>
          <a:p>
            <a:r>
              <a:rPr lang="en-US" sz="1000" dirty="0" err="1">
                <a:hlinkClick r:id="rId3"/>
              </a:rPr>
              <a:t>Pinkbook</a:t>
            </a:r>
            <a:r>
              <a:rPr lang="en-US" sz="1000" dirty="0">
                <a:hlinkClick r:id="rId3"/>
              </a:rPr>
              <a:t>: Pneumococcal Disease | CDC</a:t>
            </a:r>
            <a:endParaRPr lang="en-US" sz="1000" dirty="0"/>
          </a:p>
        </p:txBody>
      </p:sp>
      <p:pic>
        <p:nvPicPr>
          <p:cNvPr id="2050" name="Picture 2" descr="See the source image"/>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28450" y="1785378"/>
            <a:ext cx="1959033" cy="19590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300" y="4047579"/>
            <a:ext cx="3335334" cy="190590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914FAE8C-2A07-4DD1-8FD8-FB4D5FC9696F}"/>
              </a:ext>
            </a:extLst>
          </p:cNvPr>
          <p:cNvSpPr>
            <a:spLocks noGrp="1"/>
          </p:cNvSpPr>
          <p:nvPr>
            <p:ph type="title"/>
          </p:nvPr>
        </p:nvSpPr>
        <p:spPr>
          <a:xfrm>
            <a:off x="377824" y="377825"/>
            <a:ext cx="11439144" cy="850107"/>
          </a:xfrm>
        </p:spPr>
        <p:txBody>
          <a:bodyPr/>
          <a:lstStyle/>
          <a:p>
            <a:r>
              <a:rPr lang="en-US" sz="2800" b="1" i="1" dirty="0"/>
              <a:t>Streptococcus pneumoniae</a:t>
            </a:r>
            <a:endParaRPr lang="en-US" dirty="0"/>
          </a:p>
        </p:txBody>
      </p:sp>
    </p:spTree>
    <p:extLst>
      <p:ext uri="{BB962C8B-B14F-4D97-AF65-F5344CB8AC3E}">
        <p14:creationId xmlns:p14="http://schemas.microsoft.com/office/powerpoint/2010/main" val="23731568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srcRect t="1324" b="23018"/>
          <a:stretch/>
        </p:blipFill>
        <p:spPr>
          <a:xfrm>
            <a:off x="1099608" y="211070"/>
            <a:ext cx="8523121" cy="6435860"/>
          </a:xfrm>
          <a:prstGeom prst="rect">
            <a:avLst/>
          </a:prstGeom>
        </p:spPr>
      </p:pic>
      <p:sp>
        <p:nvSpPr>
          <p:cNvPr id="12" name="TextBox 11"/>
          <p:cNvSpPr txBox="1"/>
          <p:nvPr/>
        </p:nvSpPr>
        <p:spPr>
          <a:xfrm>
            <a:off x="287832" y="6372064"/>
            <a:ext cx="9765815" cy="400110"/>
          </a:xfrm>
          <a:prstGeom prst="rect">
            <a:avLst/>
          </a:prstGeom>
          <a:noFill/>
        </p:spPr>
        <p:txBody>
          <a:bodyPr wrap="none" rtlCol="0">
            <a:spAutoFit/>
          </a:bodyPr>
          <a:lstStyle/>
          <a:p>
            <a:r>
              <a:rPr lang="en-US" sz="1000" i="1" dirty="0" err="1"/>
              <a:t>atanock</a:t>
            </a:r>
            <a:r>
              <a:rPr lang="en-US" sz="1000" i="1" dirty="0"/>
              <a:t> A, Lee G, </a:t>
            </a:r>
            <a:r>
              <a:rPr lang="en-US" sz="1000" i="1" dirty="0" err="1"/>
              <a:t>Gierke</a:t>
            </a:r>
            <a:r>
              <a:rPr lang="en-US" sz="1000" i="1" dirty="0"/>
              <a:t> R, et al. Use of 13-valent pneumococcal conjugate vaccine and 23-valent pneumococcal polysaccharide vaccine among adults aged ≥65 years: </a:t>
            </a:r>
          </a:p>
          <a:p>
            <a:r>
              <a:rPr lang="en-US" sz="1000" i="1" dirty="0"/>
              <a:t>Updated recommendations of the Advisory Committee on Immunization Practices. MMWR </a:t>
            </a:r>
            <a:r>
              <a:rPr lang="en-US" sz="1000" i="1" dirty="0" err="1"/>
              <a:t>Morb</a:t>
            </a:r>
            <a:r>
              <a:rPr lang="en-US" sz="1000" i="1" dirty="0"/>
              <a:t> Mortal </a:t>
            </a:r>
            <a:r>
              <a:rPr lang="en-US" sz="1000" i="1" dirty="0" err="1"/>
              <a:t>Wkly</a:t>
            </a:r>
            <a:r>
              <a:rPr lang="en-US" sz="1000" i="1" dirty="0"/>
              <a:t> Rep 2019; 68:1069.</a:t>
            </a:r>
            <a:endParaRPr lang="en-US" sz="1000" dirty="0"/>
          </a:p>
        </p:txBody>
      </p:sp>
    </p:spTree>
    <p:extLst>
      <p:ext uri="{BB962C8B-B14F-4D97-AF65-F5344CB8AC3E}">
        <p14:creationId xmlns:p14="http://schemas.microsoft.com/office/powerpoint/2010/main" val="35990477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7C5B-B61D-4F9A-8F7A-277AA9E8B44D}"/>
              </a:ext>
            </a:extLst>
          </p:cNvPr>
          <p:cNvSpPr>
            <a:spLocks noGrp="1"/>
          </p:cNvSpPr>
          <p:nvPr>
            <p:ph type="title"/>
          </p:nvPr>
        </p:nvSpPr>
        <p:spPr/>
        <p:txBody>
          <a:bodyPr/>
          <a:lstStyle/>
          <a:p>
            <a:r>
              <a:rPr lang="en-US" dirty="0"/>
              <a:t>Timing and Consideration</a:t>
            </a:r>
          </a:p>
        </p:txBody>
      </p:sp>
      <p:sp>
        <p:nvSpPr>
          <p:cNvPr id="3" name="Content Placeholder 2"/>
          <p:cNvSpPr>
            <a:spLocks noGrp="1"/>
          </p:cNvSpPr>
          <p:nvPr>
            <p:ph sz="quarter" idx="4294967295"/>
          </p:nvPr>
        </p:nvSpPr>
        <p:spPr>
          <a:xfrm>
            <a:off x="377824" y="1812759"/>
            <a:ext cx="11061701" cy="4568992"/>
          </a:xfrm>
        </p:spPr>
        <p:txBody>
          <a:bodyPr/>
          <a:lstStyle/>
          <a:p>
            <a:pPr marL="342900" indent="-342900">
              <a:buFont typeface="Arial" panose="020B0604020202020204" pitchFamily="34" charset="0"/>
              <a:buChar char="•"/>
            </a:pPr>
            <a:r>
              <a:rPr lang="en-US" sz="2400" dirty="0"/>
              <a:t>PCV13 and PPSV23 should </a:t>
            </a:r>
            <a:r>
              <a:rPr lang="en-US" sz="2400" u="sng" dirty="0"/>
              <a:t>not</a:t>
            </a:r>
            <a:r>
              <a:rPr lang="en-US" sz="2400" dirty="0"/>
              <a:t> be administered simultaneously.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minimum interval between PCV13 and PPSV23 is </a:t>
            </a:r>
            <a:r>
              <a:rPr lang="en-US" sz="2400" b="1" dirty="0"/>
              <a:t>8 week</a:t>
            </a:r>
            <a:r>
              <a:rPr lang="en-US" sz="2400" dirty="0"/>
              <a:t>s for adults with immunocompromising conditions, and </a:t>
            </a:r>
            <a:r>
              <a:rPr lang="en-US" sz="2400" b="1" dirty="0"/>
              <a:t>1 year </a:t>
            </a:r>
            <a:r>
              <a:rPr lang="en-US" sz="2400" dirty="0"/>
              <a:t>for immunocompetent adults.</a:t>
            </a:r>
          </a:p>
          <a:p>
            <a:endParaRPr lang="en-US" sz="2400" dirty="0"/>
          </a:p>
          <a:p>
            <a:pPr marL="342900" indent="-342900">
              <a:buFont typeface="Arial" panose="020B0604020202020204" pitchFamily="34" charset="0"/>
              <a:buChar char="•"/>
            </a:pPr>
            <a:r>
              <a:rPr lang="en-US" sz="2400" dirty="0"/>
              <a:t>If for procedure (splenectomy, chemotherapy, cochlear implant placement):</a:t>
            </a:r>
          </a:p>
          <a:p>
            <a:pPr marL="1138238" lvl="4" indent="-400050">
              <a:buFontTx/>
              <a:buChar char="-"/>
            </a:pPr>
            <a:r>
              <a:rPr lang="en-US" sz="2000" dirty="0"/>
              <a:t>If PCV13 and PPSV23 are both recommended, they both need to be administered, preferably before treatment or surgery. </a:t>
            </a:r>
          </a:p>
          <a:p>
            <a:pPr marL="738188" lvl="4" indent="0">
              <a:buNone/>
            </a:pPr>
            <a:endParaRPr lang="en-US" sz="2000" dirty="0"/>
          </a:p>
          <a:p>
            <a:pPr marL="1138238" lvl="4" indent="-400050">
              <a:buFontTx/>
              <a:buChar char="-"/>
            </a:pPr>
            <a:r>
              <a:rPr lang="en-US" sz="2000" dirty="0"/>
              <a:t>PPSV23 should be given at least 2 weeks before the treatment or surgery.</a:t>
            </a:r>
          </a:p>
          <a:p>
            <a:pPr lvl="4"/>
            <a:endParaRPr lang="en-US" sz="2000" dirty="0"/>
          </a:p>
        </p:txBody>
      </p:sp>
      <p:sp>
        <p:nvSpPr>
          <p:cNvPr id="12" name="TextBox 11"/>
          <p:cNvSpPr txBox="1"/>
          <p:nvPr/>
        </p:nvSpPr>
        <p:spPr>
          <a:xfrm>
            <a:off x="287832" y="6372064"/>
            <a:ext cx="2496196" cy="246221"/>
          </a:xfrm>
          <a:prstGeom prst="rect">
            <a:avLst/>
          </a:prstGeom>
          <a:noFill/>
        </p:spPr>
        <p:txBody>
          <a:bodyPr wrap="none" rtlCol="0">
            <a:spAutoFit/>
          </a:bodyPr>
          <a:lstStyle/>
          <a:p>
            <a:r>
              <a:rPr lang="en-US" sz="1000" dirty="0" err="1">
                <a:hlinkClick r:id="rId2"/>
              </a:rPr>
              <a:t>Pinkbook</a:t>
            </a:r>
            <a:r>
              <a:rPr lang="en-US" sz="1000" dirty="0">
                <a:hlinkClick r:id="rId2"/>
              </a:rPr>
              <a:t>: Pneumococcal Disease | CDC</a:t>
            </a:r>
            <a:endParaRPr lang="en-US" sz="1000" dirty="0"/>
          </a:p>
        </p:txBody>
      </p:sp>
    </p:spTree>
    <p:extLst>
      <p:ext uri="{BB962C8B-B14F-4D97-AF65-F5344CB8AC3E}">
        <p14:creationId xmlns:p14="http://schemas.microsoft.com/office/powerpoint/2010/main" val="48900849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103F0FDD-04E2-4016-8B6D-A8499FB26110}"/>
              </a:ext>
            </a:extLst>
          </p:cNvPr>
          <p:cNvPicPr>
            <a:picLocks noChangeAspect="1"/>
          </p:cNvPicPr>
          <p:nvPr/>
        </p:nvPicPr>
        <p:blipFill rotWithShape="1">
          <a:blip r:embed="rId2"/>
          <a:srcRect t="21772" b="32489"/>
          <a:stretch/>
        </p:blipFill>
        <p:spPr>
          <a:xfrm>
            <a:off x="211751" y="141790"/>
            <a:ext cx="5182966" cy="3158182"/>
          </a:xfrm>
          <a:prstGeom prst="rect">
            <a:avLst/>
          </a:prstGeom>
        </p:spPr>
      </p:pic>
      <p:pic>
        <p:nvPicPr>
          <p:cNvPr id="8" name="Picture 7" descr="Graphical user interface, text, application, website&#10;&#10;Description automatically generated">
            <a:extLst>
              <a:ext uri="{FF2B5EF4-FFF2-40B4-BE49-F238E27FC236}">
                <a16:creationId xmlns:a16="http://schemas.microsoft.com/office/drawing/2014/main" id="{6A7DE688-54E2-4760-BEDB-2F0C42A6C86F}"/>
              </a:ext>
            </a:extLst>
          </p:cNvPr>
          <p:cNvPicPr>
            <a:picLocks noChangeAspect="1"/>
          </p:cNvPicPr>
          <p:nvPr/>
        </p:nvPicPr>
        <p:blipFill rotWithShape="1">
          <a:blip r:embed="rId3"/>
          <a:srcRect t="21772" b="32489"/>
          <a:stretch/>
        </p:blipFill>
        <p:spPr>
          <a:xfrm>
            <a:off x="211751" y="3429000"/>
            <a:ext cx="5182966" cy="3158182"/>
          </a:xfrm>
          <a:prstGeom prst="rect">
            <a:avLst/>
          </a:prstGeom>
        </p:spPr>
      </p:pic>
      <p:pic>
        <p:nvPicPr>
          <p:cNvPr id="3" name="Picture 2">
            <a:extLst>
              <a:ext uri="{FF2B5EF4-FFF2-40B4-BE49-F238E27FC236}">
                <a16:creationId xmlns:a16="http://schemas.microsoft.com/office/drawing/2014/main" id="{B44B5482-6013-4966-9A32-F64950C97EFE}"/>
              </a:ext>
            </a:extLst>
          </p:cNvPr>
          <p:cNvPicPr>
            <a:picLocks noChangeAspect="1"/>
          </p:cNvPicPr>
          <p:nvPr/>
        </p:nvPicPr>
        <p:blipFill>
          <a:blip r:embed="rId4"/>
          <a:stretch>
            <a:fillRect/>
          </a:stretch>
        </p:blipFill>
        <p:spPr>
          <a:xfrm>
            <a:off x="5653567" y="1588552"/>
            <a:ext cx="6144102" cy="3680895"/>
          </a:xfrm>
          <a:prstGeom prst="rect">
            <a:avLst/>
          </a:prstGeom>
        </p:spPr>
      </p:pic>
    </p:spTree>
    <p:extLst>
      <p:ext uri="{BB962C8B-B14F-4D97-AF65-F5344CB8AC3E}">
        <p14:creationId xmlns:p14="http://schemas.microsoft.com/office/powerpoint/2010/main" val="13029448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651765-51E0-4BA0-B788-1799510AC5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pic>
        <p:nvPicPr>
          <p:cNvPr id="6" name="Picture 5">
            <a:extLst>
              <a:ext uri="{FF2B5EF4-FFF2-40B4-BE49-F238E27FC236}">
                <a16:creationId xmlns:a16="http://schemas.microsoft.com/office/drawing/2014/main" id="{20EFA321-7AEC-4AA7-97D2-17FACA731A26}"/>
              </a:ext>
            </a:extLst>
          </p:cNvPr>
          <p:cNvPicPr>
            <a:picLocks noChangeAspect="1"/>
          </p:cNvPicPr>
          <p:nvPr/>
        </p:nvPicPr>
        <p:blipFill>
          <a:blip r:embed="rId2"/>
          <a:stretch>
            <a:fillRect/>
          </a:stretch>
        </p:blipFill>
        <p:spPr>
          <a:xfrm>
            <a:off x="2425646" y="336413"/>
            <a:ext cx="7655965" cy="6016732"/>
          </a:xfrm>
          <a:prstGeom prst="rect">
            <a:avLst/>
          </a:prstGeom>
        </p:spPr>
      </p:pic>
      <p:sp>
        <p:nvSpPr>
          <p:cNvPr id="5" name="TextBox 4">
            <a:extLst>
              <a:ext uri="{FF2B5EF4-FFF2-40B4-BE49-F238E27FC236}">
                <a16:creationId xmlns:a16="http://schemas.microsoft.com/office/drawing/2014/main" id="{207501FF-9471-4CB2-8F37-3DF0354F7943}"/>
              </a:ext>
            </a:extLst>
          </p:cNvPr>
          <p:cNvSpPr txBox="1"/>
          <p:nvPr/>
        </p:nvSpPr>
        <p:spPr>
          <a:xfrm>
            <a:off x="493295" y="6480174"/>
            <a:ext cx="11526252" cy="338554"/>
          </a:xfrm>
          <a:prstGeom prst="rect">
            <a:avLst/>
          </a:prstGeom>
          <a:solidFill>
            <a:schemeClr val="bg1"/>
          </a:solidFill>
        </p:spPr>
        <p:txBody>
          <a:bodyPr wrap="square">
            <a:spAutoFit/>
          </a:bodyPr>
          <a:lstStyle/>
          <a:p>
            <a:pPr algn="l"/>
            <a:r>
              <a:rPr lang="en-US" sz="800" b="0" i="0" u="none" strike="noStrike" baseline="0" dirty="0">
                <a:solidFill>
                  <a:srgbClr val="585858"/>
                </a:solidFill>
                <a:latin typeface="+mj-lt"/>
              </a:rPr>
              <a:t>1. Centers for Disease Control and Prevention (CDC). Use of 15-valent pneumococcal conjugate vaccine and 20-valent pneumococcal conjugate vaccine among U.S. adults: Updated recommendations of the Advisory Committee on Immunization Practices- United States, 2022. MMWR. 2022;71:109-117.</a:t>
            </a:r>
            <a:endParaRPr lang="en-US" sz="800" dirty="0">
              <a:latin typeface="+mj-lt"/>
            </a:endParaRPr>
          </a:p>
        </p:txBody>
      </p:sp>
    </p:spTree>
    <p:extLst>
      <p:ext uri="{BB962C8B-B14F-4D97-AF65-F5344CB8AC3E}">
        <p14:creationId xmlns:p14="http://schemas.microsoft.com/office/powerpoint/2010/main" val="273682804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7824" y="1228725"/>
            <a:ext cx="10578933" cy="2200275"/>
          </a:xfrm>
        </p:spPr>
        <p:txBody>
          <a:bodyPr>
            <a:noAutofit/>
          </a:bodyPr>
          <a:lstStyle/>
          <a:p>
            <a:r>
              <a:rPr lang="en-US" sz="4000" b="1" dirty="0">
                <a:solidFill>
                  <a:schemeClr val="bg1"/>
                </a:solidFill>
              </a:rPr>
              <a:t>COVID and Non-COVID Vaccine Interval</a:t>
            </a:r>
            <a:endParaRPr lang="en-US" sz="3600" b="1" dirty="0">
              <a:solidFill>
                <a:schemeClr val="bg1"/>
              </a:solidFill>
              <a:latin typeface="+mn-lt"/>
            </a:endParaRPr>
          </a:p>
        </p:txBody>
      </p:sp>
    </p:spTree>
    <p:extLst>
      <p:ext uri="{BB962C8B-B14F-4D97-AF65-F5344CB8AC3E}">
        <p14:creationId xmlns:p14="http://schemas.microsoft.com/office/powerpoint/2010/main" val="5467671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38249" y="1825625"/>
            <a:ext cx="10515503" cy="957548"/>
          </a:xfrm>
        </p:spPr>
        <p:txBody>
          <a:bodyPr/>
          <a:lstStyle/>
          <a:p>
            <a:pPr marL="342900" indent="-342900">
              <a:buFont typeface="Arial" panose="020B0604020202020204" pitchFamily="34" charset="0"/>
              <a:buChar char="•"/>
            </a:pPr>
            <a:r>
              <a:rPr lang="en-US" sz="2400" dirty="0"/>
              <a:t>COVID-19 vaccines may be administered without regard to timing of other vaccines. </a:t>
            </a:r>
          </a:p>
        </p:txBody>
      </p:sp>
      <p:sp>
        <p:nvSpPr>
          <p:cNvPr id="8" name="TextBox 7"/>
          <p:cNvSpPr txBox="1"/>
          <p:nvPr/>
        </p:nvSpPr>
        <p:spPr>
          <a:xfrm>
            <a:off x="671501" y="6311899"/>
            <a:ext cx="3065263" cy="246221"/>
          </a:xfrm>
          <a:prstGeom prst="rect">
            <a:avLst/>
          </a:prstGeom>
          <a:noFill/>
        </p:spPr>
        <p:txBody>
          <a:bodyPr wrap="none" rtlCol="0">
            <a:spAutoFit/>
          </a:bodyPr>
          <a:lstStyle/>
          <a:p>
            <a:r>
              <a:rPr lang="en-US" sz="1000" dirty="0">
                <a:hlinkClick r:id="rId2"/>
              </a:rPr>
              <a:t>Clinical Guidance for COVID-19 Vaccination | CDC</a:t>
            </a:r>
            <a:endParaRPr lang="en-US" sz="1000" dirty="0"/>
          </a:p>
        </p:txBody>
      </p:sp>
      <p:pic>
        <p:nvPicPr>
          <p:cNvPr id="21506" name="Picture 2" descr="See the source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367012" y="4828674"/>
            <a:ext cx="3397833" cy="191188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838249" y="2757485"/>
            <a:ext cx="10521574" cy="4351338"/>
          </a:xfrm>
          <a:prstGeom prst="rect">
            <a:avLst/>
          </a:prstGeom>
        </p:spPr>
        <p:txBody>
          <a:bodyPr vert="horz" lIns="58643" tIns="29322" rIns="58643" bIns="29322" rtlCol="0">
            <a:normAutofit/>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r>
              <a:rPr lang="en-US" sz="2400" dirty="0"/>
              <a:t>Consider:</a:t>
            </a:r>
          </a:p>
          <a:p>
            <a:pPr lvl="1"/>
            <a:r>
              <a:rPr lang="en-US" sz="2400" dirty="0"/>
              <a:t>Vaccine recipient’s risk of vaccine-preventable disease (i.e., during an outbreak, or an occupational exposure)</a:t>
            </a:r>
          </a:p>
          <a:p>
            <a:pPr lvl="1"/>
            <a:r>
              <a:rPr lang="en-US" sz="2400" dirty="0"/>
              <a:t>Adverse event profile of the vaccines</a:t>
            </a:r>
          </a:p>
          <a:p>
            <a:pPr lvl="1"/>
            <a:r>
              <a:rPr lang="en-US" sz="2400" dirty="0"/>
              <a:t>Vaccine recipient’s risk of delay in the recommended vaccines</a:t>
            </a:r>
          </a:p>
        </p:txBody>
      </p:sp>
      <p:sp>
        <p:nvSpPr>
          <p:cNvPr id="11" name="Title 1">
            <a:extLst>
              <a:ext uri="{FF2B5EF4-FFF2-40B4-BE49-F238E27FC236}">
                <a16:creationId xmlns:a16="http://schemas.microsoft.com/office/drawing/2014/main" id="{B6545771-FC21-462B-8AA5-39527346A030}"/>
              </a:ext>
            </a:extLst>
          </p:cNvPr>
          <p:cNvSpPr txBox="1">
            <a:spLocks/>
          </p:cNvSpPr>
          <p:nvPr/>
        </p:nvSpPr>
        <p:spPr>
          <a:xfrm>
            <a:off x="377824" y="377825"/>
            <a:ext cx="11439144" cy="85010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2750" kern="1200" dirty="0">
                <a:solidFill>
                  <a:schemeClr val="tx1"/>
                </a:solidFill>
                <a:latin typeface="+mj-lt"/>
                <a:ea typeface="+mj-ea"/>
                <a:cs typeface="+mj-cs"/>
              </a:defRPr>
            </a:lvl1pPr>
          </a:lstStyle>
          <a:p>
            <a:r>
              <a:rPr lang="en-US" dirty="0"/>
              <a:t>With COVID-19 Vaccine</a:t>
            </a:r>
          </a:p>
        </p:txBody>
      </p:sp>
    </p:spTree>
    <p:extLst>
      <p:ext uri="{BB962C8B-B14F-4D97-AF65-F5344CB8AC3E}">
        <p14:creationId xmlns:p14="http://schemas.microsoft.com/office/powerpoint/2010/main" val="2136182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2178" y="1590392"/>
            <a:ext cx="10515503" cy="1554505"/>
          </a:xfrm>
        </p:spPr>
        <p:txBody>
          <a:bodyPr>
            <a:normAutofit/>
          </a:bodyPr>
          <a:lstStyle/>
          <a:p>
            <a:r>
              <a:rPr lang="en-US" sz="2400" dirty="0">
                <a:solidFill>
                  <a:srgbClr val="C00000"/>
                </a:solidFill>
              </a:rPr>
              <a:t>IT’S A MUST!!</a:t>
            </a:r>
          </a:p>
          <a:p>
            <a:pPr marL="401638" lvl="1" indent="-338138"/>
            <a:r>
              <a:rPr lang="en-US" sz="2400" dirty="0">
                <a:solidFill>
                  <a:srgbClr val="C00000"/>
                </a:solidFill>
              </a:rPr>
              <a:t>Vaccine recipients should first be informed of the adverse effects before conducting a simultaneous vaccination. </a:t>
            </a:r>
          </a:p>
        </p:txBody>
      </p:sp>
      <p:sp>
        <p:nvSpPr>
          <p:cNvPr id="8" name="TextBox 7"/>
          <p:cNvSpPr txBox="1"/>
          <p:nvPr/>
        </p:nvSpPr>
        <p:spPr>
          <a:xfrm>
            <a:off x="671501" y="6311899"/>
            <a:ext cx="3065263" cy="246221"/>
          </a:xfrm>
          <a:prstGeom prst="rect">
            <a:avLst/>
          </a:prstGeom>
          <a:noFill/>
        </p:spPr>
        <p:txBody>
          <a:bodyPr wrap="none" rtlCol="0">
            <a:spAutoFit/>
          </a:bodyPr>
          <a:lstStyle/>
          <a:p>
            <a:r>
              <a:rPr lang="en-US" sz="1000" dirty="0">
                <a:hlinkClick r:id="rId3"/>
              </a:rPr>
              <a:t>Clinical Guidance for COVID-19 Vaccination | CDC</a:t>
            </a:r>
            <a:endParaRPr lang="en-US" sz="1000" dirty="0"/>
          </a:p>
        </p:txBody>
      </p:sp>
      <p:sp>
        <p:nvSpPr>
          <p:cNvPr id="10" name="Content Placeholder 2"/>
          <p:cNvSpPr txBox="1">
            <a:spLocks/>
          </p:cNvSpPr>
          <p:nvPr/>
        </p:nvSpPr>
        <p:spPr>
          <a:xfrm>
            <a:off x="844319" y="2757485"/>
            <a:ext cx="10515503" cy="4351338"/>
          </a:xfrm>
          <a:prstGeom prst="rect">
            <a:avLst/>
          </a:prstGeom>
        </p:spPr>
        <p:txBody>
          <a:bodyPr vert="horz" lIns="58643" tIns="29322" rIns="58643" bIns="29322" rtlCol="0">
            <a:normAutofit/>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endParaRPr lang="en-US" sz="2800" dirty="0"/>
          </a:p>
        </p:txBody>
      </p:sp>
      <p:sp>
        <p:nvSpPr>
          <p:cNvPr id="11" name="Content Placeholder 2"/>
          <p:cNvSpPr txBox="1">
            <a:spLocks/>
          </p:cNvSpPr>
          <p:nvPr/>
        </p:nvSpPr>
        <p:spPr>
          <a:xfrm>
            <a:off x="844319" y="3119945"/>
            <a:ext cx="10515503" cy="1554505"/>
          </a:xfrm>
          <a:prstGeom prst="rect">
            <a:avLst/>
          </a:prstGeom>
        </p:spPr>
        <p:txBody>
          <a:bodyPr vert="horz" lIns="58643" tIns="29322" rIns="58643" bIns="29322" rtlCol="0">
            <a:noAutofit/>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r>
              <a:rPr lang="en-US" sz="2400" dirty="0"/>
              <a:t>Remind patients that: </a:t>
            </a:r>
          </a:p>
          <a:p>
            <a:pPr lvl="1"/>
            <a:r>
              <a:rPr lang="en-US" sz="2400" dirty="0"/>
              <a:t>Increased likelihood of common adverse events </a:t>
            </a:r>
          </a:p>
          <a:p>
            <a:pPr lvl="1"/>
            <a:r>
              <a:rPr lang="en-US" sz="2400" dirty="0"/>
              <a:t>Report any of these events</a:t>
            </a:r>
          </a:p>
          <a:p>
            <a:pPr lvl="1"/>
            <a:r>
              <a:rPr lang="en-US" sz="2400" dirty="0"/>
              <a:t>Causality assessment may become difficult</a:t>
            </a:r>
          </a:p>
        </p:txBody>
      </p:sp>
      <p:pic>
        <p:nvPicPr>
          <p:cNvPr id="23554"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025" y="4061614"/>
            <a:ext cx="3446007" cy="229733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92698677-E6F4-41E0-97A7-1DF894903370}"/>
              </a:ext>
            </a:extLst>
          </p:cNvPr>
          <p:cNvSpPr txBox="1">
            <a:spLocks/>
          </p:cNvSpPr>
          <p:nvPr/>
        </p:nvSpPr>
        <p:spPr>
          <a:xfrm>
            <a:off x="377824" y="377825"/>
            <a:ext cx="11439144" cy="85010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2750" kern="1200" dirty="0">
                <a:solidFill>
                  <a:schemeClr val="tx1"/>
                </a:solidFill>
                <a:latin typeface="+mj-lt"/>
                <a:ea typeface="+mj-ea"/>
                <a:cs typeface="+mj-cs"/>
              </a:defRPr>
            </a:lvl1pPr>
          </a:lstStyle>
          <a:p>
            <a:r>
              <a:rPr lang="en-US" dirty="0"/>
              <a:t>With COVID-19 Vaccine</a:t>
            </a:r>
          </a:p>
        </p:txBody>
      </p:sp>
    </p:spTree>
    <p:extLst>
      <p:ext uri="{BB962C8B-B14F-4D97-AF65-F5344CB8AC3E}">
        <p14:creationId xmlns:p14="http://schemas.microsoft.com/office/powerpoint/2010/main" val="556842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824" y="1228725"/>
            <a:ext cx="10578933" cy="2200275"/>
          </a:xfrm>
        </p:spPr>
        <p:txBody>
          <a:bodyPr>
            <a:noAutofit/>
          </a:bodyPr>
          <a:lstStyle/>
          <a:p>
            <a:r>
              <a:rPr lang="en-US" sz="4000" b="1" dirty="0">
                <a:solidFill>
                  <a:schemeClr val="bg1"/>
                </a:solidFill>
              </a:rPr>
              <a:t>Managing Adverse Events</a:t>
            </a:r>
            <a:endParaRPr lang="en-US" sz="3600" b="1" dirty="0">
              <a:solidFill>
                <a:schemeClr val="bg1"/>
              </a:solidFill>
              <a:latin typeface="+mn-lt"/>
            </a:endParaRPr>
          </a:p>
        </p:txBody>
      </p:sp>
    </p:spTree>
    <p:extLst>
      <p:ext uri="{BB962C8B-B14F-4D97-AF65-F5344CB8AC3E}">
        <p14:creationId xmlns:p14="http://schemas.microsoft.com/office/powerpoint/2010/main" val="316308992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88648" y="1534165"/>
            <a:ext cx="10515503" cy="4351338"/>
          </a:xfrm>
        </p:spPr>
        <p:txBody>
          <a:bodyPr>
            <a:noAutofit/>
          </a:bodyPr>
          <a:lstStyle/>
          <a:p>
            <a:pPr marL="171450" indent="-171450">
              <a:buFont typeface="Arial" panose="020B0604020202020204" pitchFamily="34" charset="0"/>
              <a:buChar char="•"/>
            </a:pPr>
            <a:r>
              <a:rPr lang="en-US" sz="2400" dirty="0"/>
              <a:t>Before vaccination, providers should counsel recipients about common local and systemic post-vaccination reactions. </a:t>
            </a:r>
          </a:p>
        </p:txBody>
      </p:sp>
      <p:sp>
        <p:nvSpPr>
          <p:cNvPr id="7" name="Title 1"/>
          <p:cNvSpPr txBox="1">
            <a:spLocks/>
          </p:cNvSpPr>
          <p:nvPr/>
        </p:nvSpPr>
        <p:spPr>
          <a:xfrm>
            <a:off x="682672" y="389305"/>
            <a:ext cx="4868469" cy="998972"/>
          </a:xfrm>
          <a:prstGeom prst="rect">
            <a:avLst/>
          </a:prstGeom>
        </p:spPr>
        <p:txBody>
          <a:bodyPr vert="horz" lIns="58643" tIns="29322" rIns="58643" bIns="29322" rtlCol="0" anchor="ctr">
            <a:normAutofit/>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pPr algn="ctr"/>
            <a:r>
              <a:rPr lang="en-US" sz="3000" b="1" dirty="0">
                <a:solidFill>
                  <a:schemeClr val="bg1"/>
                </a:solidFill>
              </a:rPr>
              <a:t>Adverse Events</a:t>
            </a:r>
          </a:p>
        </p:txBody>
      </p:sp>
      <p:sp>
        <p:nvSpPr>
          <p:cNvPr id="8" name="Content Placeholder 2"/>
          <p:cNvSpPr txBox="1">
            <a:spLocks/>
          </p:cNvSpPr>
          <p:nvPr/>
        </p:nvSpPr>
        <p:spPr>
          <a:xfrm>
            <a:off x="3116906" y="2729359"/>
            <a:ext cx="8454683" cy="4137998"/>
          </a:xfrm>
          <a:prstGeom prst="rect">
            <a:avLst/>
          </a:prstGeom>
        </p:spPr>
        <p:txBody>
          <a:bodyPr vert="horz" lIns="58643" tIns="29322" rIns="58643" bIns="29322" rtlCol="0">
            <a:noAutofit/>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pPr>
              <a:lnSpc>
                <a:spcPct val="100000"/>
              </a:lnSpc>
            </a:pPr>
            <a:endParaRPr lang="en-US" sz="1400" dirty="0"/>
          </a:p>
        </p:txBody>
      </p:sp>
      <p:pic>
        <p:nvPicPr>
          <p:cNvPr id="24578"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779" y="2859728"/>
            <a:ext cx="4116223" cy="23446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7154" y="6621136"/>
            <a:ext cx="2496196" cy="246221"/>
          </a:xfrm>
          <a:prstGeom prst="rect">
            <a:avLst/>
          </a:prstGeom>
          <a:noFill/>
        </p:spPr>
        <p:txBody>
          <a:bodyPr wrap="none" rtlCol="0">
            <a:spAutoFit/>
          </a:bodyPr>
          <a:lstStyle/>
          <a:p>
            <a:r>
              <a:rPr lang="en-US" sz="1000" dirty="0" err="1">
                <a:hlinkClick r:id="rId3"/>
              </a:rPr>
              <a:t>Pinkbook</a:t>
            </a:r>
            <a:r>
              <a:rPr lang="en-US" sz="1000" dirty="0">
                <a:hlinkClick r:id="rId3"/>
              </a:rPr>
              <a:t>: Pneumococcal Disease | CDC</a:t>
            </a:r>
            <a:endParaRPr lang="en-US" sz="1000" dirty="0"/>
          </a:p>
        </p:txBody>
      </p:sp>
      <p:sp>
        <p:nvSpPr>
          <p:cNvPr id="2" name="TextBox 1"/>
          <p:cNvSpPr txBox="1"/>
          <p:nvPr/>
        </p:nvSpPr>
        <p:spPr>
          <a:xfrm>
            <a:off x="1545577" y="2402528"/>
            <a:ext cx="914400" cy="914400"/>
          </a:xfrm>
          <a:prstGeom prst="rect">
            <a:avLst/>
          </a:prstGeom>
          <a:noFill/>
        </p:spPr>
        <p:txBody>
          <a:bodyPr wrap="none" lIns="0" tIns="0" rIns="0" bIns="0" rtlCol="0">
            <a:noAutofit/>
          </a:bodyPr>
          <a:lstStyle/>
          <a:p>
            <a:pPr marL="171450" indent="-171450" algn="l">
              <a:buFont typeface="Arial" panose="020B0604020202020204" pitchFamily="34" charset="0"/>
              <a:buChar char="•"/>
            </a:pPr>
            <a:r>
              <a:rPr lang="en-US" sz="2400" dirty="0"/>
              <a:t>Reactions where the shot was given:</a:t>
            </a:r>
          </a:p>
          <a:p>
            <a:pPr marL="914400" lvl="1" indent="-457200">
              <a:buFont typeface="Courier New" panose="02070309020205020404" pitchFamily="49" charset="0"/>
              <a:buChar char="o"/>
            </a:pPr>
            <a:r>
              <a:rPr lang="en-US" sz="2400" dirty="0"/>
              <a:t>Redness</a:t>
            </a:r>
          </a:p>
          <a:p>
            <a:pPr marL="914400" lvl="1" indent="-457200">
              <a:buFont typeface="Courier New" panose="02070309020205020404" pitchFamily="49" charset="0"/>
              <a:buChar char="o"/>
            </a:pPr>
            <a:r>
              <a:rPr lang="en-US" sz="2400" dirty="0"/>
              <a:t>Swelling</a:t>
            </a:r>
          </a:p>
          <a:p>
            <a:pPr marL="914400" lvl="1" indent="-457200">
              <a:buFont typeface="Courier New" panose="02070309020205020404" pitchFamily="49" charset="0"/>
              <a:buChar char="o"/>
            </a:pPr>
            <a:r>
              <a:rPr lang="en-US" sz="2400" dirty="0"/>
              <a:t>Pain or tenderness</a:t>
            </a:r>
          </a:p>
          <a:p>
            <a:pPr marL="171450" indent="-171450">
              <a:buFont typeface="Arial" panose="020B0604020202020204" pitchFamily="34" charset="0"/>
              <a:buChar char="•"/>
            </a:pPr>
            <a:r>
              <a:rPr lang="en-US" sz="2400" dirty="0"/>
              <a:t>Fever</a:t>
            </a:r>
          </a:p>
          <a:p>
            <a:pPr marL="171450" indent="-171450">
              <a:buFont typeface="Arial" panose="020B0604020202020204" pitchFamily="34" charset="0"/>
              <a:buChar char="•"/>
            </a:pPr>
            <a:r>
              <a:rPr lang="en-US" sz="2400" dirty="0"/>
              <a:t>Loss of appetite</a:t>
            </a:r>
          </a:p>
          <a:p>
            <a:pPr marL="171450" indent="-171450">
              <a:buFont typeface="Arial" panose="020B0604020202020204" pitchFamily="34" charset="0"/>
              <a:buChar char="•"/>
            </a:pPr>
            <a:r>
              <a:rPr lang="en-US" sz="2400" dirty="0"/>
              <a:t>Fussiness (irritability)</a:t>
            </a:r>
          </a:p>
          <a:p>
            <a:pPr marL="171450" indent="-171450">
              <a:buFont typeface="Arial" panose="020B0604020202020204" pitchFamily="34" charset="0"/>
              <a:buChar char="•"/>
            </a:pPr>
            <a:r>
              <a:rPr lang="en-US" sz="2400" dirty="0"/>
              <a:t>Feeling tired</a:t>
            </a:r>
          </a:p>
          <a:p>
            <a:pPr marL="171450" indent="-171450">
              <a:buFont typeface="Arial" panose="020B0604020202020204" pitchFamily="34" charset="0"/>
              <a:buChar char="•"/>
            </a:pPr>
            <a:r>
              <a:rPr lang="en-US" sz="2400" dirty="0"/>
              <a:t>Headache</a:t>
            </a:r>
          </a:p>
          <a:p>
            <a:pPr marL="171450" indent="-171450">
              <a:buFont typeface="Arial" panose="020B0604020202020204" pitchFamily="34" charset="0"/>
              <a:buChar char="•"/>
            </a:pPr>
            <a:r>
              <a:rPr lang="en-US" sz="2400" dirty="0"/>
              <a:t>Muscle aches or joint pain</a:t>
            </a:r>
          </a:p>
          <a:p>
            <a:pPr marL="171450" indent="-171450">
              <a:buFont typeface="Arial" panose="020B0604020202020204" pitchFamily="34" charset="0"/>
              <a:buChar char="•"/>
            </a:pPr>
            <a:r>
              <a:rPr lang="en-US" sz="2400" dirty="0"/>
              <a:t>Chills</a:t>
            </a:r>
          </a:p>
        </p:txBody>
      </p:sp>
      <p:sp>
        <p:nvSpPr>
          <p:cNvPr id="11" name="Title 1">
            <a:extLst>
              <a:ext uri="{FF2B5EF4-FFF2-40B4-BE49-F238E27FC236}">
                <a16:creationId xmlns:a16="http://schemas.microsoft.com/office/drawing/2014/main" id="{A68ABC54-EFBA-402F-A54E-2E388845A017}"/>
              </a:ext>
            </a:extLst>
          </p:cNvPr>
          <p:cNvSpPr txBox="1">
            <a:spLocks/>
          </p:cNvSpPr>
          <p:nvPr/>
        </p:nvSpPr>
        <p:spPr>
          <a:xfrm>
            <a:off x="377824" y="377825"/>
            <a:ext cx="11439144" cy="85010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2750" kern="1200" dirty="0">
                <a:solidFill>
                  <a:schemeClr val="tx1"/>
                </a:solidFill>
                <a:latin typeface="+mj-lt"/>
                <a:ea typeface="+mj-ea"/>
                <a:cs typeface="+mj-cs"/>
              </a:defRPr>
            </a:lvl1pPr>
          </a:lstStyle>
          <a:p>
            <a:r>
              <a:rPr lang="en-US" dirty="0"/>
              <a:t>Adverse Events</a:t>
            </a:r>
          </a:p>
        </p:txBody>
      </p:sp>
    </p:spTree>
    <p:extLst>
      <p:ext uri="{BB962C8B-B14F-4D97-AF65-F5344CB8AC3E}">
        <p14:creationId xmlns:p14="http://schemas.microsoft.com/office/powerpoint/2010/main" val="17548485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850" y="4577027"/>
            <a:ext cx="10515503" cy="1325563"/>
          </a:xfrm>
        </p:spPr>
        <p:txBody>
          <a:bodyPr>
            <a:normAutofit/>
          </a:bodyPr>
          <a:lstStyle/>
          <a:p>
            <a:r>
              <a:rPr lang="en-US" sz="2565" b="1" dirty="0"/>
              <a:t>These reactions usually resolved within 48 hours</a:t>
            </a:r>
          </a:p>
        </p:txBody>
      </p:sp>
      <p:pic>
        <p:nvPicPr>
          <p:cNvPr id="4" name="Picture 3"/>
          <p:cNvPicPr>
            <a:picLocks noChangeAspect="1"/>
          </p:cNvPicPr>
          <p:nvPr/>
        </p:nvPicPr>
        <p:blipFill rotWithShape="1">
          <a:blip r:embed="rId2"/>
          <a:srcRect l="861" t="6539"/>
          <a:stretch/>
        </p:blipFill>
        <p:spPr>
          <a:xfrm>
            <a:off x="468022" y="2623711"/>
            <a:ext cx="11255956" cy="1397006"/>
          </a:xfrm>
          <a:prstGeom prst="rect">
            <a:avLst/>
          </a:prstGeom>
        </p:spPr>
      </p:pic>
      <p:sp>
        <p:nvSpPr>
          <p:cNvPr id="9" name="TextBox 8"/>
          <p:cNvSpPr txBox="1"/>
          <p:nvPr/>
        </p:nvSpPr>
        <p:spPr>
          <a:xfrm>
            <a:off x="462850" y="6458900"/>
            <a:ext cx="5405647" cy="246221"/>
          </a:xfrm>
          <a:prstGeom prst="rect">
            <a:avLst/>
          </a:prstGeom>
          <a:noFill/>
        </p:spPr>
        <p:txBody>
          <a:bodyPr wrap="none" rtlCol="0">
            <a:spAutoFit/>
          </a:bodyPr>
          <a:lstStyle/>
          <a:p>
            <a:r>
              <a:rPr lang="en-US" sz="1000" dirty="0">
                <a:hlinkClick r:id="rId3"/>
              </a:rPr>
              <a:t>Medical Management of Vaccine Reactions in Adults in a Community Setting (immunize.org)</a:t>
            </a:r>
            <a:endParaRPr lang="en-US" sz="1000" dirty="0"/>
          </a:p>
        </p:txBody>
      </p:sp>
      <p:sp>
        <p:nvSpPr>
          <p:cNvPr id="10" name="Title 1">
            <a:extLst>
              <a:ext uri="{FF2B5EF4-FFF2-40B4-BE49-F238E27FC236}">
                <a16:creationId xmlns:a16="http://schemas.microsoft.com/office/drawing/2014/main" id="{B92E9E20-5EFA-4369-9285-4059C4A39057}"/>
              </a:ext>
            </a:extLst>
          </p:cNvPr>
          <p:cNvSpPr txBox="1">
            <a:spLocks/>
          </p:cNvSpPr>
          <p:nvPr/>
        </p:nvSpPr>
        <p:spPr>
          <a:xfrm>
            <a:off x="377824" y="377825"/>
            <a:ext cx="11439144" cy="85010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2750" kern="1200" dirty="0">
                <a:solidFill>
                  <a:schemeClr val="tx1"/>
                </a:solidFill>
                <a:latin typeface="+mj-lt"/>
                <a:ea typeface="+mj-ea"/>
                <a:cs typeface="+mj-cs"/>
              </a:defRPr>
            </a:lvl1pPr>
          </a:lstStyle>
          <a:p>
            <a:r>
              <a:rPr lang="en-US" dirty="0"/>
              <a:t>Adverse Events</a:t>
            </a:r>
          </a:p>
        </p:txBody>
      </p:sp>
    </p:spTree>
    <p:extLst>
      <p:ext uri="{BB962C8B-B14F-4D97-AF65-F5344CB8AC3E}">
        <p14:creationId xmlns:p14="http://schemas.microsoft.com/office/powerpoint/2010/main" val="3585957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640845" y="2429607"/>
            <a:ext cx="4128075" cy="2322042"/>
          </a:xfrm>
        </p:spPr>
      </p:pic>
      <p:pic>
        <p:nvPicPr>
          <p:cNvPr id="4" name="Picture 3"/>
          <p:cNvPicPr>
            <a:picLocks noChangeAspect="1"/>
          </p:cNvPicPr>
          <p:nvPr/>
        </p:nvPicPr>
        <p:blipFill>
          <a:blip r:embed="rId4"/>
          <a:stretch>
            <a:fillRect/>
          </a:stretch>
        </p:blipFill>
        <p:spPr>
          <a:xfrm>
            <a:off x="5458772" y="766656"/>
            <a:ext cx="6401886" cy="5647945"/>
          </a:xfrm>
          <a:prstGeom prst="rect">
            <a:avLst/>
          </a:prstGeom>
        </p:spPr>
      </p:pic>
      <p:sp>
        <p:nvSpPr>
          <p:cNvPr id="13" name="TextBox 12"/>
          <p:cNvSpPr txBox="1"/>
          <p:nvPr/>
        </p:nvSpPr>
        <p:spPr>
          <a:xfrm>
            <a:off x="133939" y="6567691"/>
            <a:ext cx="7703116" cy="553998"/>
          </a:xfrm>
          <a:prstGeom prst="rect">
            <a:avLst/>
          </a:prstGeom>
          <a:noFill/>
        </p:spPr>
        <p:txBody>
          <a:bodyPr wrap="square" rtlCol="0">
            <a:spAutoFit/>
          </a:bodyPr>
          <a:lstStyle/>
          <a:p>
            <a:r>
              <a:rPr lang="en-US" sz="1000" dirty="0" err="1"/>
              <a:t>Rohani</a:t>
            </a:r>
            <a:r>
              <a:rPr lang="en-US" sz="1000" dirty="0"/>
              <a:t> MY. Et al Epidemiology of </a:t>
            </a:r>
            <a:r>
              <a:rPr lang="en-US" sz="1000" i="1" dirty="0"/>
              <a:t>Streptococcus </a:t>
            </a:r>
            <a:r>
              <a:rPr lang="en-US" sz="1000" i="1" dirty="0" err="1"/>
              <a:t>pneumoniae</a:t>
            </a:r>
            <a:r>
              <a:rPr lang="en-US" sz="1000" i="1" dirty="0"/>
              <a:t> </a:t>
            </a:r>
            <a:r>
              <a:rPr lang="en-US" sz="1000" dirty="0"/>
              <a:t>infection in Malaysia. </a:t>
            </a:r>
            <a:r>
              <a:rPr lang="en-US" sz="1000" i="1" dirty="0" err="1"/>
              <a:t>Epidemiol</a:t>
            </a:r>
            <a:r>
              <a:rPr lang="en-US" sz="1000" dirty="0"/>
              <a:t>. </a:t>
            </a:r>
            <a:r>
              <a:rPr lang="en-US" sz="1000" i="1" dirty="0"/>
              <a:t>Infect</a:t>
            </a:r>
            <a:r>
              <a:rPr lang="en-US" sz="1000" dirty="0"/>
              <a:t>. (1999), </a:t>
            </a:r>
            <a:r>
              <a:rPr lang="en-US" sz="1000" b="1" dirty="0"/>
              <a:t>122</a:t>
            </a:r>
            <a:r>
              <a:rPr lang="en-US" sz="1000" dirty="0"/>
              <a:t>, 77–82 </a:t>
            </a:r>
            <a:br>
              <a:rPr lang="en-US" sz="1000" dirty="0"/>
            </a:br>
            <a:br>
              <a:rPr lang="en-US" sz="1000" dirty="0"/>
            </a:br>
            <a:endParaRPr lang="en-US" sz="1000" dirty="0"/>
          </a:p>
        </p:txBody>
      </p:sp>
      <p:sp>
        <p:nvSpPr>
          <p:cNvPr id="15" name="Rounded Rectangle 14"/>
          <p:cNvSpPr/>
          <p:nvPr/>
        </p:nvSpPr>
        <p:spPr>
          <a:xfrm>
            <a:off x="5382423" y="2353874"/>
            <a:ext cx="6401886" cy="49768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sp>
        <p:nvSpPr>
          <p:cNvPr id="11" name="Title 1">
            <a:extLst>
              <a:ext uri="{FF2B5EF4-FFF2-40B4-BE49-F238E27FC236}">
                <a16:creationId xmlns:a16="http://schemas.microsoft.com/office/drawing/2014/main" id="{224317BF-B7E3-462D-9BD3-47C04D8D8EE7}"/>
              </a:ext>
            </a:extLst>
          </p:cNvPr>
          <p:cNvSpPr>
            <a:spLocks noGrp="1"/>
          </p:cNvSpPr>
          <p:nvPr>
            <p:ph type="title"/>
          </p:nvPr>
        </p:nvSpPr>
        <p:spPr>
          <a:xfrm>
            <a:off x="377824" y="377825"/>
            <a:ext cx="11439144" cy="850107"/>
          </a:xfrm>
        </p:spPr>
        <p:txBody>
          <a:bodyPr/>
          <a:lstStyle/>
          <a:p>
            <a:r>
              <a:rPr lang="en-US" sz="2800" b="1" i="1" dirty="0"/>
              <a:t>Streptococcus pneumoniae</a:t>
            </a:r>
            <a:endParaRPr lang="en-US" dirty="0"/>
          </a:p>
        </p:txBody>
      </p:sp>
    </p:spTree>
    <p:extLst>
      <p:ext uri="{BB962C8B-B14F-4D97-AF65-F5344CB8AC3E}">
        <p14:creationId xmlns:p14="http://schemas.microsoft.com/office/powerpoint/2010/main" val="840643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88648" y="2423435"/>
            <a:ext cx="10515503" cy="3613107"/>
          </a:xfrm>
        </p:spPr>
        <p:txBody>
          <a:bodyPr>
            <a:noAutofit/>
          </a:bodyPr>
          <a:lstStyle/>
          <a:p>
            <a:r>
              <a:rPr lang="en-US" sz="2800" dirty="0"/>
              <a:t>Anaphylaxis to any vaccine or a previous dose</a:t>
            </a:r>
          </a:p>
        </p:txBody>
      </p:sp>
      <p:sp>
        <p:nvSpPr>
          <p:cNvPr id="7" name="Title 1"/>
          <p:cNvSpPr txBox="1">
            <a:spLocks/>
          </p:cNvSpPr>
          <p:nvPr/>
        </p:nvSpPr>
        <p:spPr>
          <a:xfrm>
            <a:off x="603533" y="386305"/>
            <a:ext cx="4868469" cy="998972"/>
          </a:xfrm>
          <a:prstGeom prst="rect">
            <a:avLst/>
          </a:prstGeom>
        </p:spPr>
        <p:txBody>
          <a:bodyPr vert="horz" lIns="58643" tIns="29322" rIns="58643" bIns="29322" rtlCol="0" anchor="ctr">
            <a:normAutofit/>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pPr algn="ctr"/>
            <a:r>
              <a:rPr lang="en-US" sz="3000" b="1" dirty="0">
                <a:solidFill>
                  <a:schemeClr val="bg1"/>
                </a:solidFill>
              </a:rPr>
              <a:t>Contraindications</a:t>
            </a:r>
          </a:p>
        </p:txBody>
      </p:sp>
      <p:sp>
        <p:nvSpPr>
          <p:cNvPr id="8" name="Content Placeholder 2"/>
          <p:cNvSpPr txBox="1">
            <a:spLocks/>
          </p:cNvSpPr>
          <p:nvPr/>
        </p:nvSpPr>
        <p:spPr>
          <a:xfrm>
            <a:off x="1942105" y="2305005"/>
            <a:ext cx="10515503" cy="4351338"/>
          </a:xfrm>
          <a:prstGeom prst="rect">
            <a:avLst/>
          </a:prstGeom>
        </p:spPr>
        <p:txBody>
          <a:bodyPr vert="horz" lIns="58643" tIns="29322" rIns="58643" bIns="29322" rtlCol="0">
            <a:noAutofit/>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endParaRPr lang="en-US" sz="2052" dirty="0"/>
          </a:p>
        </p:txBody>
      </p:sp>
      <p:sp>
        <p:nvSpPr>
          <p:cNvPr id="9" name="TextBox 8"/>
          <p:cNvSpPr txBox="1"/>
          <p:nvPr/>
        </p:nvSpPr>
        <p:spPr>
          <a:xfrm>
            <a:off x="476024" y="6537911"/>
            <a:ext cx="3978974" cy="246221"/>
          </a:xfrm>
          <a:prstGeom prst="rect">
            <a:avLst/>
          </a:prstGeom>
          <a:noFill/>
        </p:spPr>
        <p:txBody>
          <a:bodyPr wrap="none" rtlCol="0">
            <a:spAutoFit/>
          </a:bodyPr>
          <a:lstStyle/>
          <a:p>
            <a:r>
              <a:rPr lang="en-US" sz="1000" dirty="0"/>
              <a:t>Philippine Clinical Practice Guidelines for Adult Immunization, 2018</a:t>
            </a:r>
          </a:p>
        </p:txBody>
      </p:sp>
      <p:pic>
        <p:nvPicPr>
          <p:cNvPr id="25602" name="Picture 2" descr="See the source image"/>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277700" y="2177216"/>
            <a:ext cx="3653180" cy="322171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CD45EB10-1B2D-4B2F-9039-07E1521C226A}"/>
              </a:ext>
            </a:extLst>
          </p:cNvPr>
          <p:cNvSpPr txBox="1">
            <a:spLocks/>
          </p:cNvSpPr>
          <p:nvPr/>
        </p:nvSpPr>
        <p:spPr>
          <a:xfrm>
            <a:off x="377824" y="377825"/>
            <a:ext cx="11439144" cy="85010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2750" kern="1200" dirty="0">
                <a:solidFill>
                  <a:schemeClr val="tx1"/>
                </a:solidFill>
                <a:latin typeface="+mj-lt"/>
                <a:ea typeface="+mj-ea"/>
                <a:cs typeface="+mj-cs"/>
              </a:defRPr>
            </a:lvl1pPr>
          </a:lstStyle>
          <a:p>
            <a:r>
              <a:rPr lang="en-US" dirty="0"/>
              <a:t>Contraindications</a:t>
            </a:r>
          </a:p>
        </p:txBody>
      </p:sp>
    </p:spTree>
    <p:extLst>
      <p:ext uri="{BB962C8B-B14F-4D97-AF65-F5344CB8AC3E}">
        <p14:creationId xmlns:p14="http://schemas.microsoft.com/office/powerpoint/2010/main" val="355342425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66274" y="2087597"/>
            <a:ext cx="10950693" cy="4105117"/>
          </a:xfrm>
        </p:spPr>
        <p:txBody>
          <a:bodyPr>
            <a:noAutofit/>
          </a:bodyPr>
          <a:lstStyle/>
          <a:p>
            <a:r>
              <a:rPr lang="en-US" sz="2400" dirty="0"/>
              <a:t>Advise </a:t>
            </a:r>
            <a:r>
              <a:rPr lang="en-US" sz="2400" b="1" dirty="0"/>
              <a:t>antihistamine</a:t>
            </a:r>
            <a:r>
              <a:rPr lang="en-US" sz="2400" dirty="0"/>
              <a:t> use as a means of preventing milder allergic reactions in patients who might be at higher risk for allergic reactions. </a:t>
            </a:r>
          </a:p>
        </p:txBody>
      </p:sp>
      <p:sp>
        <p:nvSpPr>
          <p:cNvPr id="8" name="Content Placeholder 2"/>
          <p:cNvSpPr txBox="1">
            <a:spLocks/>
          </p:cNvSpPr>
          <p:nvPr/>
        </p:nvSpPr>
        <p:spPr>
          <a:xfrm>
            <a:off x="1942105" y="2305005"/>
            <a:ext cx="10515503" cy="4351338"/>
          </a:xfrm>
          <a:prstGeom prst="rect">
            <a:avLst/>
          </a:prstGeom>
        </p:spPr>
        <p:txBody>
          <a:bodyPr vert="horz" lIns="58643" tIns="29322" rIns="58643" bIns="29322" rtlCol="0">
            <a:noAutofit/>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endParaRPr lang="en-US" sz="2052" dirty="0"/>
          </a:p>
        </p:txBody>
      </p:sp>
      <p:sp>
        <p:nvSpPr>
          <p:cNvPr id="11" name="TextBox 10"/>
          <p:cNvSpPr txBox="1"/>
          <p:nvPr/>
        </p:nvSpPr>
        <p:spPr>
          <a:xfrm>
            <a:off x="427154" y="6621136"/>
            <a:ext cx="2496196" cy="246221"/>
          </a:xfrm>
          <a:prstGeom prst="rect">
            <a:avLst/>
          </a:prstGeom>
          <a:noFill/>
        </p:spPr>
        <p:txBody>
          <a:bodyPr wrap="none" rtlCol="0">
            <a:spAutoFit/>
          </a:bodyPr>
          <a:lstStyle/>
          <a:p>
            <a:r>
              <a:rPr lang="en-US" sz="1000" dirty="0" err="1">
                <a:hlinkClick r:id="rId2"/>
              </a:rPr>
              <a:t>Pinkbook</a:t>
            </a:r>
            <a:r>
              <a:rPr lang="en-US" sz="1000" dirty="0">
                <a:hlinkClick r:id="rId2"/>
              </a:rPr>
              <a:t>: Pneumococcal Disease | CDC</a:t>
            </a:r>
            <a:endParaRPr lang="en-US" sz="1000" dirty="0"/>
          </a:p>
        </p:txBody>
      </p:sp>
      <p:sp>
        <p:nvSpPr>
          <p:cNvPr id="9" name="Title 1">
            <a:extLst>
              <a:ext uri="{FF2B5EF4-FFF2-40B4-BE49-F238E27FC236}">
                <a16:creationId xmlns:a16="http://schemas.microsoft.com/office/drawing/2014/main" id="{81D1C47A-4F3F-4A06-BAEE-F0D2980312A9}"/>
              </a:ext>
            </a:extLst>
          </p:cNvPr>
          <p:cNvSpPr txBox="1">
            <a:spLocks/>
          </p:cNvSpPr>
          <p:nvPr/>
        </p:nvSpPr>
        <p:spPr>
          <a:xfrm>
            <a:off x="377824" y="377825"/>
            <a:ext cx="11439144" cy="85010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2750" kern="1200" dirty="0">
                <a:solidFill>
                  <a:schemeClr val="tx1"/>
                </a:solidFill>
                <a:latin typeface="+mj-lt"/>
                <a:ea typeface="+mj-ea"/>
                <a:cs typeface="+mj-cs"/>
              </a:defRPr>
            </a:lvl1pPr>
          </a:lstStyle>
          <a:p>
            <a:r>
              <a:rPr lang="en-US" dirty="0"/>
              <a:t>Precautionary Measures</a:t>
            </a:r>
          </a:p>
        </p:txBody>
      </p:sp>
    </p:spTree>
    <p:extLst>
      <p:ext uri="{BB962C8B-B14F-4D97-AF65-F5344CB8AC3E}">
        <p14:creationId xmlns:p14="http://schemas.microsoft.com/office/powerpoint/2010/main" val="303459899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7155" y="1884161"/>
            <a:ext cx="11389707" cy="4351338"/>
          </a:xfrm>
        </p:spPr>
        <p:txBody>
          <a:bodyPr>
            <a:noAutofit/>
          </a:bodyPr>
          <a:lstStyle/>
          <a:p>
            <a:pPr marL="171450" indent="-171450">
              <a:buFont typeface="Arial" panose="020B0604020202020204" pitchFamily="34" charset="0"/>
              <a:buChar char="•"/>
            </a:pPr>
            <a:r>
              <a:rPr lang="en-US" sz="2000" b="1" dirty="0"/>
              <a:t>Respiratory</a:t>
            </a:r>
            <a:r>
              <a:rPr lang="en-US" sz="2000" dirty="0"/>
              <a:t>: sensation of throat closing or tightness, stridor (high-pitched sound while breathing), hoarseness, respiratory distress (such as shortness of breath or wheezing), coughing, trouble swallowing/drooling, nasal congestion, rhinorrhea, sneezing</a:t>
            </a:r>
          </a:p>
          <a:p>
            <a:pPr marL="171450" indent="-171450">
              <a:buFont typeface="Arial" panose="020B0604020202020204" pitchFamily="34" charset="0"/>
              <a:buChar char="•"/>
            </a:pPr>
            <a:r>
              <a:rPr lang="en-US" sz="2000" b="1" dirty="0"/>
              <a:t>Gastrointestinal</a:t>
            </a:r>
            <a:r>
              <a:rPr lang="en-US" sz="2000" dirty="0"/>
              <a:t>: nausea, vomiting, diarrhea, abdominal pain, or cramps</a:t>
            </a:r>
          </a:p>
          <a:p>
            <a:pPr marL="171450" indent="-171450">
              <a:buFont typeface="Arial" panose="020B0604020202020204" pitchFamily="34" charset="0"/>
              <a:buChar char="•"/>
            </a:pPr>
            <a:r>
              <a:rPr lang="en-US" sz="2000" b="1" dirty="0"/>
              <a:t>Cardiovascular</a:t>
            </a:r>
            <a:r>
              <a:rPr lang="en-US" sz="2000" dirty="0"/>
              <a:t>: dizziness; fainting; tachycardia (abnormally fast heart rate); hypotension (abnormally low blood pressure); pulse difficult to find or “weak”; cyanosis (bluish discoloration); pallor; flushing</a:t>
            </a:r>
          </a:p>
          <a:p>
            <a:pPr marL="171450" indent="-171450">
              <a:buFont typeface="Arial" panose="020B0604020202020204" pitchFamily="34" charset="0"/>
              <a:buChar char="•"/>
            </a:pPr>
            <a:r>
              <a:rPr lang="en-US" sz="2000" b="1" dirty="0"/>
              <a:t>Skin/mucosal</a:t>
            </a:r>
            <a:r>
              <a:rPr lang="en-US" sz="2000" dirty="0"/>
              <a:t>: generalized hives; widespread redness; itching; conjunctivitis; or swelling of eyes, lips, tongue, mouth, face, or extremities</a:t>
            </a:r>
          </a:p>
          <a:p>
            <a:pPr marL="171450" indent="-171450">
              <a:buFont typeface="Arial" panose="020B0604020202020204" pitchFamily="34" charset="0"/>
              <a:buChar char="•"/>
            </a:pPr>
            <a:r>
              <a:rPr lang="en-US" sz="2000" b="1" dirty="0"/>
              <a:t>Neurologic</a:t>
            </a:r>
            <a:r>
              <a:rPr lang="en-US" sz="2000" dirty="0"/>
              <a:t>: agitation; convulsions; acute change in mental status; sense of impending doom (a feeling that something bad is about to happen)</a:t>
            </a:r>
          </a:p>
          <a:p>
            <a:pPr marL="171450" indent="-171450">
              <a:buFont typeface="Arial" panose="020B0604020202020204" pitchFamily="34" charset="0"/>
              <a:buChar char="•"/>
            </a:pPr>
            <a:r>
              <a:rPr lang="en-US" sz="2000" b="1" dirty="0"/>
              <a:t>Other</a:t>
            </a:r>
            <a:r>
              <a:rPr lang="en-US" sz="2000" dirty="0"/>
              <a:t>: sudden increase in secretions (from eyes, nose, or mouth); urinary incontinence</a:t>
            </a:r>
          </a:p>
          <a:p>
            <a:pPr marL="171450" indent="-171450">
              <a:buFont typeface="Arial" panose="020B0604020202020204" pitchFamily="34" charset="0"/>
              <a:buChar char="•"/>
            </a:pPr>
            <a:endParaRPr lang="en-US" sz="2000" dirty="0"/>
          </a:p>
        </p:txBody>
      </p:sp>
      <p:grpSp>
        <p:nvGrpSpPr>
          <p:cNvPr id="4" name="Group 3">
            <a:extLst>
              <a:ext uri="{FF2B5EF4-FFF2-40B4-BE49-F238E27FC236}">
                <a16:creationId xmlns:a16="http://schemas.microsoft.com/office/drawing/2014/main" id="{985AB44F-D837-4737-86D1-C4E5A35B8AC4}"/>
              </a:ext>
            </a:extLst>
          </p:cNvPr>
          <p:cNvGrpSpPr/>
          <p:nvPr/>
        </p:nvGrpSpPr>
        <p:grpSpPr>
          <a:xfrm>
            <a:off x="8274" y="366289"/>
            <a:ext cx="6038857" cy="1010198"/>
            <a:chOff x="0" y="8642689"/>
            <a:chExt cx="4336348" cy="439424"/>
          </a:xfrm>
          <a:solidFill>
            <a:srgbClr val="00857C"/>
          </a:solidFill>
        </p:grpSpPr>
        <p:sp>
          <p:nvSpPr>
            <p:cNvPr id="5" name="object 4">
              <a:extLst>
                <a:ext uri="{FF2B5EF4-FFF2-40B4-BE49-F238E27FC236}">
                  <a16:creationId xmlns:a16="http://schemas.microsoft.com/office/drawing/2014/main" id="{6DB0E343-9628-4235-8038-621A98D250CA}"/>
                </a:ext>
              </a:extLst>
            </p:cNvPr>
            <p:cNvSpPr/>
            <p:nvPr/>
          </p:nvSpPr>
          <p:spPr>
            <a:xfrm>
              <a:off x="0" y="8642693"/>
              <a:ext cx="3923363" cy="439420"/>
            </a:xfrm>
            <a:custGeom>
              <a:avLst/>
              <a:gdLst/>
              <a:ahLst/>
              <a:cxnLst/>
              <a:rect l="l" t="t" r="r" b="b"/>
              <a:pathLst>
                <a:path w="3844925" h="439420">
                  <a:moveTo>
                    <a:pt x="0" y="439204"/>
                  </a:moveTo>
                  <a:lnTo>
                    <a:pt x="3844798" y="439204"/>
                  </a:lnTo>
                  <a:lnTo>
                    <a:pt x="3844798" y="0"/>
                  </a:lnTo>
                  <a:lnTo>
                    <a:pt x="0" y="0"/>
                  </a:lnTo>
                  <a:lnTo>
                    <a:pt x="0" y="439204"/>
                  </a:lnTo>
                  <a:close/>
                </a:path>
              </a:pathLst>
            </a:custGeom>
            <a:grpFill/>
          </p:spPr>
          <p:txBody>
            <a:bodyPr wrap="square" lIns="0" tIns="0" rIns="0" bIns="0" rtlCol="0"/>
            <a:lstStyle/>
            <a:p>
              <a:endParaRPr sz="577" dirty="0"/>
            </a:p>
          </p:txBody>
        </p:sp>
        <p:sp>
          <p:nvSpPr>
            <p:cNvPr id="6" name="object 5">
              <a:extLst>
                <a:ext uri="{FF2B5EF4-FFF2-40B4-BE49-F238E27FC236}">
                  <a16:creationId xmlns:a16="http://schemas.microsoft.com/office/drawing/2014/main" id="{CF5C245D-05EF-4DFD-8810-E437FF667919}"/>
                </a:ext>
              </a:extLst>
            </p:cNvPr>
            <p:cNvSpPr/>
            <p:nvPr/>
          </p:nvSpPr>
          <p:spPr>
            <a:xfrm>
              <a:off x="3621605" y="8642689"/>
              <a:ext cx="714743" cy="439420"/>
            </a:xfrm>
            <a:custGeom>
              <a:avLst/>
              <a:gdLst/>
              <a:ahLst/>
              <a:cxnLst/>
              <a:rect l="l" t="t" r="r" b="b"/>
              <a:pathLst>
                <a:path w="439420" h="439420">
                  <a:moveTo>
                    <a:pt x="219595" y="0"/>
                  </a:moveTo>
                  <a:lnTo>
                    <a:pt x="175337" y="4461"/>
                  </a:lnTo>
                  <a:lnTo>
                    <a:pt x="134116" y="17257"/>
                  </a:lnTo>
                  <a:lnTo>
                    <a:pt x="96815" y="37505"/>
                  </a:lnTo>
                  <a:lnTo>
                    <a:pt x="64315" y="64320"/>
                  </a:lnTo>
                  <a:lnTo>
                    <a:pt x="37502" y="96820"/>
                  </a:lnTo>
                  <a:lnTo>
                    <a:pt x="17256" y="134122"/>
                  </a:lnTo>
                  <a:lnTo>
                    <a:pt x="4461" y="175341"/>
                  </a:lnTo>
                  <a:lnTo>
                    <a:pt x="0" y="219595"/>
                  </a:lnTo>
                  <a:lnTo>
                    <a:pt x="4461" y="263854"/>
                  </a:lnTo>
                  <a:lnTo>
                    <a:pt x="17256" y="305076"/>
                  </a:lnTo>
                  <a:lnTo>
                    <a:pt x="37502" y="342380"/>
                  </a:lnTo>
                  <a:lnTo>
                    <a:pt x="64315" y="374881"/>
                  </a:lnTo>
                  <a:lnTo>
                    <a:pt x="96815" y="401698"/>
                  </a:lnTo>
                  <a:lnTo>
                    <a:pt x="134116" y="421945"/>
                  </a:lnTo>
                  <a:lnTo>
                    <a:pt x="175337" y="434742"/>
                  </a:lnTo>
                  <a:lnTo>
                    <a:pt x="219595" y="439204"/>
                  </a:lnTo>
                  <a:lnTo>
                    <a:pt x="263854" y="434742"/>
                  </a:lnTo>
                  <a:lnTo>
                    <a:pt x="305076" y="421945"/>
                  </a:lnTo>
                  <a:lnTo>
                    <a:pt x="342380" y="401698"/>
                  </a:lnTo>
                  <a:lnTo>
                    <a:pt x="374881" y="374881"/>
                  </a:lnTo>
                  <a:lnTo>
                    <a:pt x="401698" y="342380"/>
                  </a:lnTo>
                  <a:lnTo>
                    <a:pt x="421945" y="305076"/>
                  </a:lnTo>
                  <a:lnTo>
                    <a:pt x="434742" y="263854"/>
                  </a:lnTo>
                  <a:lnTo>
                    <a:pt x="439204" y="219595"/>
                  </a:lnTo>
                  <a:lnTo>
                    <a:pt x="434742" y="175341"/>
                  </a:lnTo>
                  <a:lnTo>
                    <a:pt x="421945" y="134122"/>
                  </a:lnTo>
                  <a:lnTo>
                    <a:pt x="401698" y="96820"/>
                  </a:lnTo>
                  <a:lnTo>
                    <a:pt x="374881" y="64320"/>
                  </a:lnTo>
                  <a:lnTo>
                    <a:pt x="342380" y="37505"/>
                  </a:lnTo>
                  <a:lnTo>
                    <a:pt x="305076" y="17257"/>
                  </a:lnTo>
                  <a:lnTo>
                    <a:pt x="263854" y="4461"/>
                  </a:lnTo>
                  <a:lnTo>
                    <a:pt x="219595" y="0"/>
                  </a:lnTo>
                  <a:close/>
                </a:path>
              </a:pathLst>
            </a:custGeom>
            <a:grpFill/>
          </p:spPr>
          <p:txBody>
            <a:bodyPr wrap="square" lIns="0" tIns="0" rIns="0" bIns="0" rtlCol="0"/>
            <a:lstStyle/>
            <a:p>
              <a:endParaRPr sz="577" dirty="0"/>
            </a:p>
          </p:txBody>
        </p:sp>
      </p:grpSp>
      <p:sp>
        <p:nvSpPr>
          <p:cNvPr id="7" name="Title 1"/>
          <p:cNvSpPr txBox="1">
            <a:spLocks/>
          </p:cNvSpPr>
          <p:nvPr/>
        </p:nvSpPr>
        <p:spPr>
          <a:xfrm>
            <a:off x="682672" y="389305"/>
            <a:ext cx="4868469" cy="998972"/>
          </a:xfrm>
          <a:prstGeom prst="rect">
            <a:avLst/>
          </a:prstGeom>
        </p:spPr>
        <p:txBody>
          <a:bodyPr vert="horz" lIns="58643" tIns="29322" rIns="58643" bIns="29322" rtlCol="0" anchor="ctr">
            <a:noAutofit/>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pPr algn="ctr"/>
            <a:r>
              <a:rPr lang="en-US" sz="3000" b="1" dirty="0">
                <a:solidFill>
                  <a:schemeClr val="bg1"/>
                </a:solidFill>
              </a:rPr>
              <a:t>Early Recognition of Anaphylaxis</a:t>
            </a:r>
          </a:p>
        </p:txBody>
      </p:sp>
      <p:sp>
        <p:nvSpPr>
          <p:cNvPr id="8" name="TextBox 7"/>
          <p:cNvSpPr txBox="1"/>
          <p:nvPr/>
        </p:nvSpPr>
        <p:spPr>
          <a:xfrm>
            <a:off x="427155" y="6537911"/>
            <a:ext cx="3329758" cy="246221"/>
          </a:xfrm>
          <a:prstGeom prst="rect">
            <a:avLst/>
          </a:prstGeom>
          <a:noFill/>
        </p:spPr>
        <p:txBody>
          <a:bodyPr wrap="none" rtlCol="0">
            <a:spAutoFit/>
          </a:bodyPr>
          <a:lstStyle/>
          <a:p>
            <a:r>
              <a:rPr lang="en-US" sz="1000" dirty="0">
                <a:hlinkClick r:id="rId2"/>
              </a:rPr>
              <a:t>Management of Anaphylaxis at Vaccination Sites | CDC</a:t>
            </a:r>
            <a:endParaRPr lang="en-US" sz="1000" dirty="0"/>
          </a:p>
        </p:txBody>
      </p:sp>
      <p:pic>
        <p:nvPicPr>
          <p:cNvPr id="26628"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978" y="194307"/>
            <a:ext cx="5310855" cy="149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87312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88648" y="1691853"/>
            <a:ext cx="10515503" cy="4344690"/>
          </a:xfrm>
        </p:spPr>
        <p:txBody>
          <a:bodyPr>
            <a:noAutofit/>
          </a:bodyPr>
          <a:lstStyle/>
          <a:p>
            <a:pPr marL="342900" indent="-342900">
              <a:buFont typeface="Arial" panose="020B0604020202020204" pitchFamily="34" charset="0"/>
              <a:buChar char="•"/>
            </a:pPr>
            <a:r>
              <a:rPr lang="en-US" sz="2400" dirty="0"/>
              <a:t>Rapidly assess airway, breathing, circulation, and mentation (mental activity).</a:t>
            </a:r>
          </a:p>
          <a:p>
            <a:pPr marL="342900" indent="-342900">
              <a:buFont typeface="Arial" panose="020B0604020202020204" pitchFamily="34" charset="0"/>
              <a:buChar char="•"/>
            </a:pPr>
            <a:r>
              <a:rPr lang="en-US" sz="2400" dirty="0"/>
              <a:t>Call for emergency medical services (EMS).</a:t>
            </a:r>
          </a:p>
          <a:p>
            <a:pPr marL="342900" indent="-342900">
              <a:buFont typeface="Arial" panose="020B0604020202020204" pitchFamily="34" charset="0"/>
              <a:buChar char="•"/>
            </a:pPr>
            <a:r>
              <a:rPr lang="en-US" sz="2400" dirty="0"/>
              <a:t>Place the patient in a supine position (face up), with feet elevated</a:t>
            </a:r>
          </a:p>
          <a:p>
            <a:pPr marL="342900" indent="-342900">
              <a:buFont typeface="Arial" panose="020B0604020202020204" pitchFamily="34" charset="0"/>
              <a:buChar char="•"/>
            </a:pPr>
            <a:r>
              <a:rPr lang="en-US" sz="2400" dirty="0"/>
              <a:t>Epinephrine (1 mg/ml aqueous solution [1:1000 dilution]) is the first-line treatment for anaphylaxis and should be administered immediately.</a:t>
            </a:r>
          </a:p>
          <a:p>
            <a:pPr marL="342900" indent="-342900">
              <a:buFont typeface="Arial" panose="020B0604020202020204" pitchFamily="34" charset="0"/>
              <a:buChar char="•"/>
            </a:pPr>
            <a:r>
              <a:rPr lang="en-US" sz="2400" dirty="0"/>
              <a:t>Antihistamines (e.g., H1 or H2 antihistamines) and bronchodilators for hives and respiratory symptoms.</a:t>
            </a:r>
          </a:p>
          <a:p>
            <a:pPr marL="342900" indent="-342900">
              <a:buFont typeface="Arial" panose="020B0604020202020204" pitchFamily="34" charset="0"/>
              <a:buChar char="•"/>
            </a:pPr>
            <a:r>
              <a:rPr lang="en-US" sz="2400" b="1" dirty="0"/>
              <a:t>Monitor at the facility for  4 hours.</a:t>
            </a:r>
          </a:p>
        </p:txBody>
      </p:sp>
      <p:grpSp>
        <p:nvGrpSpPr>
          <p:cNvPr id="4" name="Group 3">
            <a:extLst>
              <a:ext uri="{FF2B5EF4-FFF2-40B4-BE49-F238E27FC236}">
                <a16:creationId xmlns:a16="http://schemas.microsoft.com/office/drawing/2014/main" id="{985AB44F-D837-4737-86D1-C4E5A35B8AC4}"/>
              </a:ext>
            </a:extLst>
          </p:cNvPr>
          <p:cNvGrpSpPr/>
          <p:nvPr/>
        </p:nvGrpSpPr>
        <p:grpSpPr>
          <a:xfrm>
            <a:off x="8274" y="366289"/>
            <a:ext cx="6038857" cy="1010198"/>
            <a:chOff x="0" y="8642689"/>
            <a:chExt cx="4336348" cy="439424"/>
          </a:xfrm>
          <a:solidFill>
            <a:srgbClr val="00857C"/>
          </a:solidFill>
        </p:grpSpPr>
        <p:sp>
          <p:nvSpPr>
            <p:cNvPr id="5" name="object 4">
              <a:extLst>
                <a:ext uri="{FF2B5EF4-FFF2-40B4-BE49-F238E27FC236}">
                  <a16:creationId xmlns:a16="http://schemas.microsoft.com/office/drawing/2014/main" id="{6DB0E343-9628-4235-8038-621A98D250CA}"/>
                </a:ext>
              </a:extLst>
            </p:cNvPr>
            <p:cNvSpPr/>
            <p:nvPr/>
          </p:nvSpPr>
          <p:spPr>
            <a:xfrm>
              <a:off x="0" y="8642693"/>
              <a:ext cx="3923363" cy="439420"/>
            </a:xfrm>
            <a:custGeom>
              <a:avLst/>
              <a:gdLst/>
              <a:ahLst/>
              <a:cxnLst/>
              <a:rect l="l" t="t" r="r" b="b"/>
              <a:pathLst>
                <a:path w="3844925" h="439420">
                  <a:moveTo>
                    <a:pt x="0" y="439204"/>
                  </a:moveTo>
                  <a:lnTo>
                    <a:pt x="3844798" y="439204"/>
                  </a:lnTo>
                  <a:lnTo>
                    <a:pt x="3844798" y="0"/>
                  </a:lnTo>
                  <a:lnTo>
                    <a:pt x="0" y="0"/>
                  </a:lnTo>
                  <a:lnTo>
                    <a:pt x="0" y="439204"/>
                  </a:lnTo>
                  <a:close/>
                </a:path>
              </a:pathLst>
            </a:custGeom>
            <a:grpFill/>
          </p:spPr>
          <p:txBody>
            <a:bodyPr wrap="square" lIns="0" tIns="0" rIns="0" bIns="0" rtlCol="0"/>
            <a:lstStyle/>
            <a:p>
              <a:endParaRPr sz="577" dirty="0"/>
            </a:p>
          </p:txBody>
        </p:sp>
        <p:sp>
          <p:nvSpPr>
            <p:cNvPr id="6" name="object 5">
              <a:extLst>
                <a:ext uri="{FF2B5EF4-FFF2-40B4-BE49-F238E27FC236}">
                  <a16:creationId xmlns:a16="http://schemas.microsoft.com/office/drawing/2014/main" id="{CF5C245D-05EF-4DFD-8810-E437FF667919}"/>
                </a:ext>
              </a:extLst>
            </p:cNvPr>
            <p:cNvSpPr/>
            <p:nvPr/>
          </p:nvSpPr>
          <p:spPr>
            <a:xfrm>
              <a:off x="3621605" y="8642689"/>
              <a:ext cx="714743" cy="439420"/>
            </a:xfrm>
            <a:custGeom>
              <a:avLst/>
              <a:gdLst/>
              <a:ahLst/>
              <a:cxnLst/>
              <a:rect l="l" t="t" r="r" b="b"/>
              <a:pathLst>
                <a:path w="439420" h="439420">
                  <a:moveTo>
                    <a:pt x="219595" y="0"/>
                  </a:moveTo>
                  <a:lnTo>
                    <a:pt x="175337" y="4461"/>
                  </a:lnTo>
                  <a:lnTo>
                    <a:pt x="134116" y="17257"/>
                  </a:lnTo>
                  <a:lnTo>
                    <a:pt x="96815" y="37505"/>
                  </a:lnTo>
                  <a:lnTo>
                    <a:pt x="64315" y="64320"/>
                  </a:lnTo>
                  <a:lnTo>
                    <a:pt x="37502" y="96820"/>
                  </a:lnTo>
                  <a:lnTo>
                    <a:pt x="17256" y="134122"/>
                  </a:lnTo>
                  <a:lnTo>
                    <a:pt x="4461" y="175341"/>
                  </a:lnTo>
                  <a:lnTo>
                    <a:pt x="0" y="219595"/>
                  </a:lnTo>
                  <a:lnTo>
                    <a:pt x="4461" y="263854"/>
                  </a:lnTo>
                  <a:lnTo>
                    <a:pt x="17256" y="305076"/>
                  </a:lnTo>
                  <a:lnTo>
                    <a:pt x="37502" y="342380"/>
                  </a:lnTo>
                  <a:lnTo>
                    <a:pt x="64315" y="374881"/>
                  </a:lnTo>
                  <a:lnTo>
                    <a:pt x="96815" y="401698"/>
                  </a:lnTo>
                  <a:lnTo>
                    <a:pt x="134116" y="421945"/>
                  </a:lnTo>
                  <a:lnTo>
                    <a:pt x="175337" y="434742"/>
                  </a:lnTo>
                  <a:lnTo>
                    <a:pt x="219595" y="439204"/>
                  </a:lnTo>
                  <a:lnTo>
                    <a:pt x="263854" y="434742"/>
                  </a:lnTo>
                  <a:lnTo>
                    <a:pt x="305076" y="421945"/>
                  </a:lnTo>
                  <a:lnTo>
                    <a:pt x="342380" y="401698"/>
                  </a:lnTo>
                  <a:lnTo>
                    <a:pt x="374881" y="374881"/>
                  </a:lnTo>
                  <a:lnTo>
                    <a:pt x="401698" y="342380"/>
                  </a:lnTo>
                  <a:lnTo>
                    <a:pt x="421945" y="305076"/>
                  </a:lnTo>
                  <a:lnTo>
                    <a:pt x="434742" y="263854"/>
                  </a:lnTo>
                  <a:lnTo>
                    <a:pt x="439204" y="219595"/>
                  </a:lnTo>
                  <a:lnTo>
                    <a:pt x="434742" y="175341"/>
                  </a:lnTo>
                  <a:lnTo>
                    <a:pt x="421945" y="134122"/>
                  </a:lnTo>
                  <a:lnTo>
                    <a:pt x="401698" y="96820"/>
                  </a:lnTo>
                  <a:lnTo>
                    <a:pt x="374881" y="64320"/>
                  </a:lnTo>
                  <a:lnTo>
                    <a:pt x="342380" y="37505"/>
                  </a:lnTo>
                  <a:lnTo>
                    <a:pt x="305076" y="17257"/>
                  </a:lnTo>
                  <a:lnTo>
                    <a:pt x="263854" y="4461"/>
                  </a:lnTo>
                  <a:lnTo>
                    <a:pt x="219595" y="0"/>
                  </a:lnTo>
                  <a:close/>
                </a:path>
              </a:pathLst>
            </a:custGeom>
            <a:grpFill/>
          </p:spPr>
          <p:txBody>
            <a:bodyPr wrap="square" lIns="0" tIns="0" rIns="0" bIns="0" rtlCol="0"/>
            <a:lstStyle/>
            <a:p>
              <a:endParaRPr sz="577" dirty="0"/>
            </a:p>
          </p:txBody>
        </p:sp>
      </p:grpSp>
      <p:sp>
        <p:nvSpPr>
          <p:cNvPr id="7" name="Title 1"/>
          <p:cNvSpPr txBox="1">
            <a:spLocks/>
          </p:cNvSpPr>
          <p:nvPr/>
        </p:nvSpPr>
        <p:spPr>
          <a:xfrm>
            <a:off x="682672" y="389305"/>
            <a:ext cx="4868469" cy="998972"/>
          </a:xfrm>
          <a:prstGeom prst="rect">
            <a:avLst/>
          </a:prstGeom>
        </p:spPr>
        <p:txBody>
          <a:bodyPr vert="horz" lIns="58643" tIns="29322" rIns="58643" bIns="29322" rtlCol="0" anchor="ctr">
            <a:normAutofit/>
          </a:bodyPr>
          <a:lst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a:lstStyle>
          <a:p>
            <a:pPr algn="ctr"/>
            <a:r>
              <a:rPr lang="en-US" sz="3000" b="1" dirty="0">
                <a:solidFill>
                  <a:schemeClr val="bg1"/>
                </a:solidFill>
              </a:rPr>
              <a:t>If anaphylaxis happens..</a:t>
            </a:r>
          </a:p>
        </p:txBody>
      </p:sp>
      <p:sp>
        <p:nvSpPr>
          <p:cNvPr id="8" name="Content Placeholder 2"/>
          <p:cNvSpPr txBox="1">
            <a:spLocks/>
          </p:cNvSpPr>
          <p:nvPr/>
        </p:nvSpPr>
        <p:spPr>
          <a:xfrm>
            <a:off x="1942105" y="2305005"/>
            <a:ext cx="10515503" cy="4351338"/>
          </a:xfrm>
          <a:prstGeom prst="rect">
            <a:avLst/>
          </a:prstGeom>
        </p:spPr>
        <p:txBody>
          <a:bodyPr vert="horz" lIns="58643" tIns="29322" rIns="58643" bIns="29322" rtlCol="0">
            <a:noAutofit/>
          </a:bodyPr>
          <a:lst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a:lstStyle>
          <a:p>
            <a:endParaRPr lang="en-US" sz="2052" dirty="0"/>
          </a:p>
        </p:txBody>
      </p:sp>
      <p:sp>
        <p:nvSpPr>
          <p:cNvPr id="11" name="TextBox 10"/>
          <p:cNvSpPr txBox="1"/>
          <p:nvPr/>
        </p:nvSpPr>
        <p:spPr>
          <a:xfrm>
            <a:off x="427155" y="6537911"/>
            <a:ext cx="3329758" cy="246221"/>
          </a:xfrm>
          <a:prstGeom prst="rect">
            <a:avLst/>
          </a:prstGeom>
          <a:noFill/>
        </p:spPr>
        <p:txBody>
          <a:bodyPr wrap="none" rtlCol="0">
            <a:spAutoFit/>
          </a:bodyPr>
          <a:lstStyle/>
          <a:p>
            <a:r>
              <a:rPr lang="en-US" sz="1000" dirty="0">
                <a:hlinkClick r:id="rId2"/>
              </a:rPr>
              <a:t>Management of Anaphylaxis at Vaccination Sites | CDC</a:t>
            </a:r>
            <a:endParaRPr lang="en-US" sz="1000" dirty="0"/>
          </a:p>
        </p:txBody>
      </p:sp>
      <p:pic>
        <p:nvPicPr>
          <p:cNvPr id="10" name="Picture 2" descr="See the source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272508" y="4982426"/>
            <a:ext cx="2698717" cy="1792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29664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652E26-AB85-42C9-A3EE-5FDBBF3B67EA}"/>
              </a:ext>
            </a:extLst>
          </p:cNvPr>
          <p:cNvSpPr txBox="1">
            <a:spLocks/>
          </p:cNvSpPr>
          <p:nvPr/>
        </p:nvSpPr>
        <p:spPr>
          <a:xfrm>
            <a:off x="11584744" y="6480175"/>
            <a:ext cx="229431" cy="216000"/>
          </a:xfrm>
          <a:prstGeom prst="rect">
            <a:avLst/>
          </a:prstGeom>
        </p:spPr>
        <p:txBody>
          <a:bodyPr vert="horz" lIns="0" tIns="0" rIns="0" bIns="0" rtlCol="0" anchor="ctr">
            <a:noAutofit/>
          </a:bodyPr>
          <a:lstStyle>
            <a:defPPr>
              <a:defRPr lang="en-US"/>
            </a:defPPr>
            <a:lvl1pPr marL="0" algn="l" defTabSz="228600" rtl="0" eaLnBrk="1" latinLnBrk="0" hangingPunct="1">
              <a:defRPr sz="700" kern="1200" cap="none" baseline="0">
                <a:solidFill>
                  <a:srgbClr val="9EA7B3"/>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l" defTabSz="228600" rtl="0" eaLnBrk="1" fontAlgn="auto" latinLnBrk="0" hangingPunct="1">
                <a:lnSpc>
                  <a:spcPct val="100000"/>
                </a:lnSpc>
                <a:spcBef>
                  <a:spcPts val="0"/>
                </a:spcBef>
                <a:spcAft>
                  <a:spcPts val="0"/>
                </a:spcAft>
                <a:buClrTx/>
                <a:buSzTx/>
                <a:buFontTx/>
                <a:buNone/>
                <a:tabLst/>
                <a:defRPr/>
              </a:pPr>
              <a:t>64</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6" name="Content Placeholder 2">
            <a:extLst>
              <a:ext uri="{FF2B5EF4-FFF2-40B4-BE49-F238E27FC236}">
                <a16:creationId xmlns:a16="http://schemas.microsoft.com/office/drawing/2014/main" id="{CA5C1BC4-DEB8-4737-B285-3B4A30AA1537}"/>
              </a:ext>
            </a:extLst>
          </p:cNvPr>
          <p:cNvSpPr txBox="1">
            <a:spLocks/>
          </p:cNvSpPr>
          <p:nvPr/>
        </p:nvSpPr>
        <p:spPr>
          <a:xfrm>
            <a:off x="6946232" y="1851950"/>
            <a:ext cx="4974027" cy="3780622"/>
          </a:xfrm>
          <a:prstGeom prst="rect">
            <a:avLst/>
          </a:prstGeom>
        </p:spPr>
        <p:txBody>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lang="en-US" sz="1200" b="0" kern="1200" dirty="0">
                <a:solidFill>
                  <a:schemeClr val="tx1"/>
                </a:solidFill>
                <a:latin typeface="+mn-lt"/>
                <a:ea typeface="+mn-ea"/>
                <a:cs typeface="+mn-cs"/>
              </a:defRPr>
            </a:lvl1pPr>
            <a:lvl2pPr marL="179388" indent="-179388" algn="l" defTabSz="914400" rtl="0" eaLnBrk="1" latinLnBrk="0" hangingPunct="1">
              <a:lnSpc>
                <a:spcPct val="100000"/>
              </a:lnSpc>
              <a:spcBef>
                <a:spcPts val="120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2pPr>
            <a:lvl3pPr marL="349250" indent="-169863"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3pPr>
            <a:lvl4pPr marL="465138"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4pPr>
            <a:lvl5pPr marL="581025"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tx1"/>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lang="en-US" sz="1200" b="1" kern="1200" dirty="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lang="en-US" sz="3000" kern="1200" dirty="0">
                <a:solidFill>
                  <a:schemeClr val="accen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800" kern="1200" dirty="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600" cap="none" spc="30" normalizeH="0" baseline="0" noProof="0" dirty="0">
                <a:ln>
                  <a:noFill/>
                </a:ln>
                <a:solidFill>
                  <a:srgbClr val="FFFFFF"/>
                </a:solidFill>
                <a:effectLst/>
                <a:uLnTx/>
                <a:uFillTx/>
                <a:latin typeface="Invention"/>
                <a:ea typeface="+mn-ea"/>
                <a:cs typeface="+mn-cs"/>
              </a:rPr>
              <a:t>To help prevent pneumonia: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600" cap="none" spc="30" normalizeH="0" baseline="0" noProof="0" dirty="0">
              <a:ln>
                <a:noFill/>
              </a:ln>
              <a:solidFill>
                <a:srgbClr val="FFFFFF"/>
              </a:solidFill>
              <a:effectLst/>
              <a:uLnTx/>
              <a:uFillTx/>
              <a:latin typeface="Inventio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600" cap="none" spc="30" normalizeH="0" baseline="0" noProof="0" dirty="0">
              <a:ln>
                <a:noFill/>
              </a:ln>
              <a:solidFill>
                <a:srgbClr val="FFFFFF"/>
              </a:solidFill>
              <a:effectLst/>
              <a:uLnTx/>
              <a:uFillTx/>
              <a:latin typeface="Invention"/>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600" cap="none" spc="30" normalizeH="0" baseline="0" noProof="0" dirty="0">
                <a:ln>
                  <a:noFill/>
                </a:ln>
                <a:solidFill>
                  <a:srgbClr val="FFFFFF"/>
                </a:solidFill>
                <a:effectLst/>
                <a:uLnTx/>
                <a:uFillTx/>
                <a:latin typeface="Invention"/>
                <a:ea typeface="+mn-ea"/>
                <a:cs typeface="+mn-cs"/>
              </a:rPr>
              <a:t>Get vaccinated</a:t>
            </a:r>
            <a:r>
              <a:rPr kumimoji="0" lang="en-US" altLang="en-US" sz="2000" b="0" i="0" u="none" strike="noStrike" kern="600" cap="none" spc="30" normalizeH="0" baseline="0" noProof="0" dirty="0">
                <a:ln>
                  <a:noFill/>
                </a:ln>
                <a:solidFill>
                  <a:srgbClr val="FFFFFF"/>
                </a:solidFill>
                <a:effectLst/>
                <a:uLnTx/>
                <a:uFillTx/>
                <a:latin typeface="Invention"/>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600" cap="none" spc="30" normalizeH="0" baseline="0" noProof="0" dirty="0">
                <a:ln>
                  <a:noFill/>
                </a:ln>
                <a:solidFill>
                  <a:srgbClr val="FFFFFF"/>
                </a:solidFill>
                <a:effectLst/>
                <a:uLnTx/>
                <a:uFillTx/>
                <a:latin typeface="Invention"/>
                <a:ea typeface="+mn-ea"/>
                <a:cs typeface="+mn-cs"/>
              </a:rPr>
              <a:t>Make sure children get vaccinated</a:t>
            </a:r>
            <a:r>
              <a:rPr kumimoji="0" lang="en-US" altLang="en-US" sz="2000" b="0" i="0" u="none" strike="noStrike" kern="600" cap="none" spc="30" normalizeH="0" baseline="0" noProof="0" dirty="0">
                <a:ln>
                  <a:noFill/>
                </a:ln>
                <a:solidFill>
                  <a:srgbClr val="FFFFFF"/>
                </a:solidFill>
                <a:effectLst/>
                <a:uLnTx/>
                <a:uFillTx/>
                <a:latin typeface="Invention"/>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600" cap="none" spc="30" normalizeH="0" baseline="0" noProof="0" dirty="0">
                <a:ln>
                  <a:noFill/>
                </a:ln>
                <a:solidFill>
                  <a:srgbClr val="FFFFFF"/>
                </a:solidFill>
                <a:effectLst/>
                <a:uLnTx/>
                <a:uFillTx/>
                <a:latin typeface="Invention"/>
                <a:ea typeface="+mn-ea"/>
                <a:cs typeface="+mn-cs"/>
              </a:rPr>
              <a:t>Practice good hygiene</a:t>
            </a:r>
            <a:r>
              <a:rPr kumimoji="0" lang="en-US" altLang="en-US" sz="2000" b="0" i="0" u="none" strike="noStrike" kern="600" cap="none" spc="30" normalizeH="0" baseline="0" noProof="0" dirty="0">
                <a:ln>
                  <a:noFill/>
                </a:ln>
                <a:solidFill>
                  <a:srgbClr val="FFFFFF"/>
                </a:solidFill>
                <a:effectLst/>
                <a:uLnTx/>
                <a:uFillTx/>
                <a:latin typeface="Invention"/>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600" cap="none" spc="30" normalizeH="0" baseline="0" noProof="0" dirty="0">
                <a:ln>
                  <a:noFill/>
                </a:ln>
                <a:solidFill>
                  <a:srgbClr val="FFFFFF"/>
                </a:solidFill>
                <a:effectLst/>
                <a:uLnTx/>
                <a:uFillTx/>
                <a:latin typeface="Invention"/>
                <a:ea typeface="+mn-ea"/>
                <a:cs typeface="+mn-cs"/>
              </a:rPr>
              <a:t>Don't smoke</a:t>
            </a:r>
            <a:r>
              <a:rPr kumimoji="0" lang="en-US" altLang="en-US" sz="2000" b="0" i="0" u="none" strike="noStrike" kern="600" cap="none" spc="30" normalizeH="0" baseline="0" noProof="0" dirty="0">
                <a:ln>
                  <a:noFill/>
                </a:ln>
                <a:solidFill>
                  <a:srgbClr val="FFFFFF"/>
                </a:solidFill>
                <a:effectLst/>
                <a:uLnTx/>
                <a:uFillTx/>
                <a:latin typeface="Invention"/>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600" cap="none" spc="30" normalizeH="0" baseline="0" noProof="0" dirty="0">
                <a:ln>
                  <a:noFill/>
                </a:ln>
                <a:solidFill>
                  <a:srgbClr val="FFFFFF"/>
                </a:solidFill>
                <a:effectLst/>
                <a:uLnTx/>
                <a:uFillTx/>
                <a:latin typeface="Invention"/>
                <a:ea typeface="+mn-ea"/>
                <a:cs typeface="+mn-cs"/>
              </a:rPr>
              <a:t>Keep your immune system strong</a:t>
            </a:r>
            <a:r>
              <a:rPr kumimoji="0" lang="en-US" altLang="en-US" sz="2000" b="0" i="0" u="none" strike="noStrike" kern="600" cap="none" spc="30" normalizeH="0" baseline="0" noProof="0" dirty="0">
                <a:ln>
                  <a:noFill/>
                </a:ln>
                <a:solidFill>
                  <a:srgbClr val="FFFFFF"/>
                </a:solidFill>
                <a:effectLst/>
                <a:uLnTx/>
                <a:uFillTx/>
                <a:latin typeface="Invention"/>
                <a:ea typeface="+mn-ea"/>
                <a:cs typeface="+mn-cs"/>
              </a:rPr>
              <a:t> </a:t>
            </a:r>
            <a:endParaRPr kumimoji="0" lang="en-US" sz="2000" b="0" i="0" u="none" strike="noStrike" kern="1200" cap="none" spc="0" normalizeH="0" baseline="0" noProof="0" dirty="0">
              <a:ln>
                <a:noFill/>
              </a:ln>
              <a:solidFill>
                <a:srgbClr val="FFFFFF"/>
              </a:solidFill>
              <a:effectLst/>
              <a:uLnTx/>
              <a:uFillTx/>
              <a:latin typeface="Invention"/>
              <a:ea typeface="+mn-ea"/>
              <a:cs typeface="+mn-cs"/>
            </a:endParaRPr>
          </a:p>
        </p:txBody>
      </p:sp>
      <p:pic>
        <p:nvPicPr>
          <p:cNvPr id="8" name="Picture 7">
            <a:extLst>
              <a:ext uri="{FF2B5EF4-FFF2-40B4-BE49-F238E27FC236}">
                <a16:creationId xmlns:a16="http://schemas.microsoft.com/office/drawing/2014/main" id="{7D21D58D-3AD1-4523-8C98-DB868603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558" y="1081016"/>
            <a:ext cx="1709699" cy="1709699"/>
          </a:xfrm>
          <a:prstGeom prst="rect">
            <a:avLst/>
          </a:prstGeom>
        </p:spPr>
      </p:pic>
      <p:pic>
        <p:nvPicPr>
          <p:cNvPr id="9" name="Picture 8">
            <a:extLst>
              <a:ext uri="{FF2B5EF4-FFF2-40B4-BE49-F238E27FC236}">
                <a16:creationId xmlns:a16="http://schemas.microsoft.com/office/drawing/2014/main" id="{C05C035A-FFF8-4746-BABB-6FF127C2B1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0188" y="1099912"/>
            <a:ext cx="1709699" cy="1709699"/>
          </a:xfrm>
          <a:prstGeom prst="rect">
            <a:avLst/>
          </a:prstGeom>
        </p:spPr>
      </p:pic>
      <p:pic>
        <p:nvPicPr>
          <p:cNvPr id="10" name="Picture 9">
            <a:extLst>
              <a:ext uri="{FF2B5EF4-FFF2-40B4-BE49-F238E27FC236}">
                <a16:creationId xmlns:a16="http://schemas.microsoft.com/office/drawing/2014/main" id="{24900F82-20FD-48B6-B551-061020BC5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2373" y="1099912"/>
            <a:ext cx="1709699" cy="1709699"/>
          </a:xfrm>
          <a:prstGeom prst="rect">
            <a:avLst/>
          </a:prstGeom>
        </p:spPr>
      </p:pic>
      <p:pic>
        <p:nvPicPr>
          <p:cNvPr id="13" name="Picture 12">
            <a:extLst>
              <a:ext uri="{FF2B5EF4-FFF2-40B4-BE49-F238E27FC236}">
                <a16:creationId xmlns:a16="http://schemas.microsoft.com/office/drawing/2014/main" id="{6150D962-2303-4B45-A72D-95D5C37F64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560" y="3429000"/>
            <a:ext cx="1709697" cy="1709697"/>
          </a:xfrm>
          <a:prstGeom prst="rect">
            <a:avLst/>
          </a:prstGeom>
        </p:spPr>
      </p:pic>
      <p:pic>
        <p:nvPicPr>
          <p:cNvPr id="14" name="Picture 13">
            <a:extLst>
              <a:ext uri="{FF2B5EF4-FFF2-40B4-BE49-F238E27FC236}">
                <a16:creationId xmlns:a16="http://schemas.microsoft.com/office/drawing/2014/main" id="{372C202B-2AA2-4B9D-BC13-629C6D688F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460" y="3429000"/>
            <a:ext cx="1709697" cy="1709697"/>
          </a:xfrm>
          <a:prstGeom prst="rect">
            <a:avLst/>
          </a:prstGeom>
        </p:spPr>
      </p:pic>
      <p:pic>
        <p:nvPicPr>
          <p:cNvPr id="15" name="Picture 14">
            <a:extLst>
              <a:ext uri="{FF2B5EF4-FFF2-40B4-BE49-F238E27FC236}">
                <a16:creationId xmlns:a16="http://schemas.microsoft.com/office/drawing/2014/main" id="{505014C0-E39D-44B8-ABB6-887ED46A6A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0188" y="3541163"/>
            <a:ext cx="1714057" cy="1714057"/>
          </a:xfrm>
          <a:prstGeom prst="rect">
            <a:avLst/>
          </a:prstGeom>
        </p:spPr>
      </p:pic>
    </p:spTree>
    <p:extLst>
      <p:ext uri="{BB962C8B-B14F-4D97-AF65-F5344CB8AC3E}">
        <p14:creationId xmlns:p14="http://schemas.microsoft.com/office/powerpoint/2010/main" val="424798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ED198F-27D4-449D-B7A2-23E4A442C637}"/>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65</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pic>
        <p:nvPicPr>
          <p:cNvPr id="6" name="Picture 5">
            <a:extLst>
              <a:ext uri="{FF2B5EF4-FFF2-40B4-BE49-F238E27FC236}">
                <a16:creationId xmlns:a16="http://schemas.microsoft.com/office/drawing/2014/main" id="{91296798-7BFB-483E-B519-B891E7EA5B41}"/>
              </a:ext>
            </a:extLst>
          </p:cNvPr>
          <p:cNvPicPr>
            <a:picLocks noChangeAspect="1"/>
          </p:cNvPicPr>
          <p:nvPr/>
        </p:nvPicPr>
        <p:blipFill>
          <a:blip r:embed="rId2"/>
          <a:stretch>
            <a:fillRect/>
          </a:stretch>
        </p:blipFill>
        <p:spPr>
          <a:xfrm>
            <a:off x="458669" y="918626"/>
            <a:ext cx="11126075" cy="5020747"/>
          </a:xfrm>
          <a:prstGeom prst="rect">
            <a:avLst/>
          </a:prstGeom>
        </p:spPr>
      </p:pic>
    </p:spTree>
    <p:extLst>
      <p:ext uri="{BB962C8B-B14F-4D97-AF65-F5344CB8AC3E}">
        <p14:creationId xmlns:p14="http://schemas.microsoft.com/office/powerpoint/2010/main" val="131804010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BE52D-D99A-4C55-9A0D-88877C539E33}"/>
              </a:ext>
            </a:extLst>
          </p:cNvPr>
          <p:cNvSpPr>
            <a:spLocks noGrp="1"/>
          </p:cNvSpPr>
          <p:nvPr>
            <p:ph type="sldNum" sz="quarter" idx="12"/>
          </p:nvPr>
        </p:nvSpPr>
        <p:spPr/>
        <p:txBody>
          <a:bodyPr/>
          <a:lstStyle/>
          <a:p>
            <a:fld id="{29CC380D-5F44-41E8-971E-CDD19ED6F8E3}" type="slidenum">
              <a:rPr lang="en-GB" smtClean="0"/>
              <a:t>66</a:t>
            </a:fld>
            <a:endParaRPr lang="en-GB"/>
          </a:p>
        </p:txBody>
      </p:sp>
      <p:pic>
        <p:nvPicPr>
          <p:cNvPr id="4" name="Picture 3">
            <a:extLst>
              <a:ext uri="{FF2B5EF4-FFF2-40B4-BE49-F238E27FC236}">
                <a16:creationId xmlns:a16="http://schemas.microsoft.com/office/drawing/2014/main" id="{3F682508-D3AF-4983-AAE4-2F637DC92A1B}"/>
              </a:ext>
            </a:extLst>
          </p:cNvPr>
          <p:cNvPicPr>
            <a:picLocks noChangeAspect="1"/>
          </p:cNvPicPr>
          <p:nvPr/>
        </p:nvPicPr>
        <p:blipFill>
          <a:blip r:embed="rId2"/>
          <a:stretch>
            <a:fillRect/>
          </a:stretch>
        </p:blipFill>
        <p:spPr>
          <a:xfrm>
            <a:off x="2327638" y="238337"/>
            <a:ext cx="7240346" cy="6457838"/>
          </a:xfrm>
          <a:prstGeom prst="rect">
            <a:avLst/>
          </a:prstGeom>
        </p:spPr>
      </p:pic>
    </p:spTree>
    <p:extLst>
      <p:ext uri="{BB962C8B-B14F-4D97-AF65-F5344CB8AC3E}">
        <p14:creationId xmlns:p14="http://schemas.microsoft.com/office/powerpoint/2010/main" val="236699637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5BEF-3F08-4B31-A8CB-480CFE78B5EF}"/>
              </a:ext>
            </a:extLst>
          </p:cNvPr>
          <p:cNvSpPr>
            <a:spLocks noGrp="1"/>
          </p:cNvSpPr>
          <p:nvPr>
            <p:ph type="ctrTitle"/>
          </p:nvPr>
        </p:nvSpPr>
        <p:spPr/>
        <p:txBody>
          <a:bodyPr/>
          <a:lstStyle/>
          <a:p>
            <a:r>
              <a:rPr lang="en-GB" dirty="0"/>
              <a:t>Thank you!</a:t>
            </a:r>
          </a:p>
        </p:txBody>
      </p:sp>
      <p:sp>
        <p:nvSpPr>
          <p:cNvPr id="5" name="Text Placeholder 4">
            <a:extLst>
              <a:ext uri="{FF2B5EF4-FFF2-40B4-BE49-F238E27FC236}">
                <a16:creationId xmlns:a16="http://schemas.microsoft.com/office/drawing/2014/main" id="{26B2B09A-A4FA-41B6-A36B-AB31D47F563E}"/>
              </a:ext>
            </a:extLst>
          </p:cNvPr>
          <p:cNvSpPr>
            <a:spLocks noGrp="1"/>
          </p:cNvSpPr>
          <p:nvPr>
            <p:ph type="body" sz="quarter" idx="10"/>
          </p:nvPr>
        </p:nvSpPr>
        <p:spPr/>
        <p:txBody>
          <a:bodyPr/>
          <a:lstStyle/>
          <a:p>
            <a:endParaRPr lang="en-US"/>
          </a:p>
        </p:txBody>
      </p:sp>
      <p:sp>
        <p:nvSpPr>
          <p:cNvPr id="7" name="Text Placeholder 5">
            <a:extLst>
              <a:ext uri="{FF2B5EF4-FFF2-40B4-BE49-F238E27FC236}">
                <a16:creationId xmlns:a16="http://schemas.microsoft.com/office/drawing/2014/main" id="{6E2F2E9A-97EB-4457-A5E9-1F9BCEA25007}"/>
              </a:ext>
            </a:extLst>
          </p:cNvPr>
          <p:cNvSpPr txBox="1">
            <a:spLocks/>
          </p:cNvSpPr>
          <p:nvPr/>
        </p:nvSpPr>
        <p:spPr>
          <a:xfrm>
            <a:off x="9260305" y="6431404"/>
            <a:ext cx="3091281" cy="393032"/>
          </a:xfrm>
          <a:prstGeom prst="rect">
            <a:avLst/>
          </a:prstGeom>
          <a:noFill/>
        </p:spPr>
        <p:txBody>
          <a:bodyPr vert="horz" lIns="0" tIns="0" rIns="0" bIns="0" rtlCol="0" anchor="ctr">
            <a:norm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lang="en-US" sz="1200" b="0" kern="1200">
                <a:solidFill>
                  <a:schemeClr val="tx1"/>
                </a:solidFill>
                <a:latin typeface="+mn-lt"/>
                <a:ea typeface="+mn-ea"/>
                <a:cs typeface="+mn-cs"/>
              </a:defRPr>
            </a:lvl1pPr>
            <a:lvl2pPr marL="179388" indent="-179388" algn="l" defTabSz="914400" rtl="0" eaLnBrk="1" latinLnBrk="0" hangingPunct="1">
              <a:lnSpc>
                <a:spcPct val="100000"/>
              </a:lnSpc>
              <a:spcBef>
                <a:spcPts val="1200"/>
              </a:spcBef>
              <a:spcAft>
                <a:spcPts val="0"/>
              </a:spcAft>
              <a:buFont typeface="Arial" panose="020B0604020202020204" pitchFamily="34" charset="0"/>
              <a:buChar char="•"/>
              <a:tabLst/>
              <a:defRPr lang="en-US" sz="1200" b="0" kern="1200">
                <a:solidFill>
                  <a:schemeClr val="tx1"/>
                </a:solidFill>
                <a:latin typeface="+mn-lt"/>
                <a:ea typeface="+mn-ea"/>
                <a:cs typeface="+mn-cs"/>
              </a:defRPr>
            </a:lvl2pPr>
            <a:lvl3pPr marL="349250" indent="-169863"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a:solidFill>
                  <a:schemeClr val="tx1"/>
                </a:solidFill>
                <a:latin typeface="+mn-lt"/>
                <a:ea typeface="+mn-ea"/>
                <a:cs typeface="+mn-cs"/>
              </a:defRPr>
            </a:lvl3pPr>
            <a:lvl4pPr marL="465138"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a:solidFill>
                  <a:schemeClr val="tx1"/>
                </a:solidFill>
                <a:latin typeface="+mn-lt"/>
                <a:ea typeface="+mn-ea"/>
                <a:cs typeface="+mn-cs"/>
              </a:defRPr>
            </a:lvl4pPr>
            <a:lvl5pPr marL="581025"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tx1"/>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lang="en-US" sz="1200" b="1" kern="1200" dirty="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lang="en-US" sz="3000" kern="1200" dirty="0">
                <a:solidFill>
                  <a:schemeClr val="accen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800" kern="1200" dirty="0">
                <a:solidFill>
                  <a:schemeClr val="tx1"/>
                </a:solidFill>
                <a:latin typeface="+mn-lt"/>
                <a:ea typeface="+mn-ea"/>
                <a:cs typeface="+mn-cs"/>
              </a:defRPr>
            </a:lvl9pPr>
          </a:lstStyle>
          <a:p>
            <a:pPr algn="ctr"/>
            <a:r>
              <a:rPr lang="en-GB" sz="1400" dirty="0">
                <a:solidFill>
                  <a:schemeClr val="bg1"/>
                </a:solidFill>
              </a:rPr>
              <a:t>PH-NON-00774    Aug 2022</a:t>
            </a:r>
          </a:p>
        </p:txBody>
      </p:sp>
    </p:spTree>
    <p:extLst>
      <p:ext uri="{BB962C8B-B14F-4D97-AF65-F5344CB8AC3E}">
        <p14:creationId xmlns:p14="http://schemas.microsoft.com/office/powerpoint/2010/main" val="186741168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9416" y="2261936"/>
            <a:ext cx="6661906" cy="4060799"/>
          </a:xfrm>
        </p:spPr>
        <p:txBody>
          <a:bodyPr/>
          <a:lstStyle/>
          <a:p>
            <a:pPr marL="457200" indent="-457200">
              <a:buFont typeface="Arial" panose="020B0604020202020204" pitchFamily="34" charset="0"/>
              <a:buChar char="•"/>
            </a:pPr>
            <a:r>
              <a:rPr lang="en-US" sz="2822" b="1" dirty="0"/>
              <a:t>Most common cause of pneumonia</a:t>
            </a:r>
          </a:p>
          <a:p>
            <a:pPr marL="457200" indent="-457200">
              <a:buFont typeface="Arial" panose="020B0604020202020204" pitchFamily="34" charset="0"/>
              <a:buChar char="•"/>
            </a:pPr>
            <a:endParaRPr lang="en-US" sz="1600" dirty="0"/>
          </a:p>
          <a:p>
            <a:pPr marL="457200" indent="-457200">
              <a:buFont typeface="Arial" panose="020B0604020202020204" pitchFamily="34" charset="0"/>
              <a:buChar char="•"/>
            </a:pPr>
            <a:r>
              <a:rPr lang="en-US" sz="2822" dirty="0"/>
              <a:t>Most common bacterial cause of community-acquired pneumonia (CAP) leading to hospitalization of adults today</a:t>
            </a:r>
            <a:endParaRPr lang="en-US" dirty="0"/>
          </a:p>
          <a:p>
            <a:pPr marL="171450" indent="-171450">
              <a:buFont typeface="Arial" panose="020B0604020202020204" pitchFamily="34" charset="0"/>
              <a:buChar char="•"/>
            </a:pPr>
            <a:endParaRPr lang="en-US" dirty="0"/>
          </a:p>
        </p:txBody>
      </p:sp>
      <p:sp>
        <p:nvSpPr>
          <p:cNvPr id="12" name="TextBox 11"/>
          <p:cNvSpPr txBox="1"/>
          <p:nvPr/>
        </p:nvSpPr>
        <p:spPr>
          <a:xfrm>
            <a:off x="329416" y="6608337"/>
            <a:ext cx="9132628" cy="246221"/>
          </a:xfrm>
          <a:prstGeom prst="rect">
            <a:avLst/>
          </a:prstGeom>
          <a:noFill/>
        </p:spPr>
        <p:txBody>
          <a:bodyPr wrap="none" rtlCol="0">
            <a:spAutoFit/>
          </a:bodyPr>
          <a:lstStyle/>
          <a:p>
            <a:r>
              <a:rPr lang="en-US" sz="1000" dirty="0" err="1"/>
              <a:t>Heffron</a:t>
            </a:r>
            <a:r>
              <a:rPr lang="en-US" sz="1000" dirty="0"/>
              <a:t> R. Symptoms of lobar pneumonia in Pneumonia with special reference to pneumococcus lobar pneumonia, Harvard University Press, Cambridge 1939</a:t>
            </a:r>
          </a:p>
        </p:txBody>
      </p:sp>
      <p:pic>
        <p:nvPicPr>
          <p:cNvPr id="1536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123" y="2097940"/>
            <a:ext cx="4549499" cy="303451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89C258F-75D2-4ED1-86CE-3E4F3DE41350}"/>
              </a:ext>
            </a:extLst>
          </p:cNvPr>
          <p:cNvSpPr>
            <a:spLocks noGrp="1"/>
          </p:cNvSpPr>
          <p:nvPr>
            <p:ph type="title"/>
          </p:nvPr>
        </p:nvSpPr>
        <p:spPr>
          <a:xfrm>
            <a:off x="377824" y="377825"/>
            <a:ext cx="11439144" cy="850107"/>
          </a:xfrm>
        </p:spPr>
        <p:txBody>
          <a:bodyPr/>
          <a:lstStyle/>
          <a:p>
            <a:r>
              <a:rPr lang="en-US" sz="2800" b="1" i="1" dirty="0"/>
              <a:t>Streptococcus pneumoniae</a:t>
            </a:r>
            <a:endParaRPr lang="en-US" dirty="0"/>
          </a:p>
        </p:txBody>
      </p:sp>
    </p:spTree>
    <p:extLst>
      <p:ext uri="{BB962C8B-B14F-4D97-AF65-F5344CB8AC3E}">
        <p14:creationId xmlns:p14="http://schemas.microsoft.com/office/powerpoint/2010/main" val="34826478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49FB-C5B0-4461-AA1C-7FFC4003A006}"/>
              </a:ext>
            </a:extLst>
          </p:cNvPr>
          <p:cNvSpPr>
            <a:spLocks noGrp="1"/>
          </p:cNvSpPr>
          <p:nvPr>
            <p:ph type="title"/>
          </p:nvPr>
        </p:nvSpPr>
        <p:spPr/>
        <p:txBody>
          <a:bodyPr/>
          <a:lstStyle/>
          <a:p>
            <a:r>
              <a:rPr kumimoji="0" lang="en-US" sz="2800" b="1" i="0" u="none" strike="noStrike" kern="600" cap="none" spc="30" normalizeH="0" baseline="0" noProof="0" dirty="0">
                <a:ln>
                  <a:noFill/>
                </a:ln>
                <a:effectLst/>
                <a:uLnTx/>
                <a:uFillTx/>
                <a:latin typeface="+mn-lt"/>
                <a:ea typeface="+mj-ea"/>
              </a:rPr>
              <a:t>Pneumococcal Disease</a:t>
            </a:r>
            <a:endParaRPr lang="en-GB" b="1" dirty="0">
              <a:latin typeface="+mn-lt"/>
            </a:endParaRPr>
          </a:p>
        </p:txBody>
      </p:sp>
      <p:sp>
        <p:nvSpPr>
          <p:cNvPr id="5" name="Slide Number Placeholder 4">
            <a:extLst>
              <a:ext uri="{FF2B5EF4-FFF2-40B4-BE49-F238E27FC236}">
                <a16:creationId xmlns:a16="http://schemas.microsoft.com/office/drawing/2014/main" id="{EE189D7A-6C7C-4C77-884F-53C936001366}"/>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8</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Content Placeholder 2">
            <a:extLst>
              <a:ext uri="{FF2B5EF4-FFF2-40B4-BE49-F238E27FC236}">
                <a16:creationId xmlns:a16="http://schemas.microsoft.com/office/drawing/2014/main" id="{D80F5865-4996-4A96-9930-8DABCD79E159}"/>
              </a:ext>
            </a:extLst>
          </p:cNvPr>
          <p:cNvSpPr txBox="1">
            <a:spLocks/>
          </p:cNvSpPr>
          <p:nvPr/>
        </p:nvSpPr>
        <p:spPr>
          <a:xfrm>
            <a:off x="892875" y="1414371"/>
            <a:ext cx="5397137" cy="4351338"/>
          </a:xfrm>
          <a:prstGeom prst="rect">
            <a:avLst/>
          </a:prstGeom>
        </p:spPr>
        <p:txBody>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lang="en-US" sz="1200" b="0" kern="1200" dirty="0">
                <a:solidFill>
                  <a:schemeClr val="tx1"/>
                </a:solidFill>
                <a:latin typeface="+mn-lt"/>
                <a:ea typeface="+mn-ea"/>
                <a:cs typeface="+mn-cs"/>
              </a:defRPr>
            </a:lvl1pPr>
            <a:lvl2pPr marL="179388" indent="-179388" algn="l" defTabSz="914400" rtl="0" eaLnBrk="1" latinLnBrk="0" hangingPunct="1">
              <a:lnSpc>
                <a:spcPct val="100000"/>
              </a:lnSpc>
              <a:spcBef>
                <a:spcPts val="120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2pPr>
            <a:lvl3pPr marL="349250" indent="-169863"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3pPr>
            <a:lvl4pPr marL="465138"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4pPr>
            <a:lvl5pPr marL="581025"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tx1"/>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lang="en-US" sz="1200" b="1" kern="1200" dirty="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lang="en-US" sz="3000" kern="1200" dirty="0">
                <a:solidFill>
                  <a:schemeClr val="accen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800" kern="1200" dirty="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424A"/>
                </a:solidFill>
                <a:effectLst/>
                <a:uLnTx/>
                <a:uFillTx/>
                <a:latin typeface="Calibri" panose="020F0502020204030204"/>
                <a:ea typeface="+mn-ea"/>
                <a:cs typeface="+mn-cs"/>
              </a:rPr>
              <a:t>Transmission and Progression of Disease</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C2340"/>
              </a:solidFill>
              <a:effectLst/>
              <a:uLnTx/>
              <a:uFillTx/>
              <a:latin typeface="Invention"/>
              <a:ea typeface="+mn-ea"/>
              <a:cs typeface="+mn-cs"/>
            </a:endParaRPr>
          </a:p>
        </p:txBody>
      </p:sp>
      <p:grpSp>
        <p:nvGrpSpPr>
          <p:cNvPr id="10" name="Group 9">
            <a:extLst>
              <a:ext uri="{FF2B5EF4-FFF2-40B4-BE49-F238E27FC236}">
                <a16:creationId xmlns:a16="http://schemas.microsoft.com/office/drawing/2014/main" id="{4948F3D5-C1AA-483E-BFDD-70BAB3B4F7BB}"/>
              </a:ext>
            </a:extLst>
          </p:cNvPr>
          <p:cNvGrpSpPr/>
          <p:nvPr/>
        </p:nvGrpSpPr>
        <p:grpSpPr>
          <a:xfrm>
            <a:off x="1545245" y="2031191"/>
            <a:ext cx="8688911" cy="4318876"/>
            <a:chOff x="1674290" y="1509544"/>
            <a:chExt cx="8688911" cy="4318876"/>
          </a:xfrm>
        </p:grpSpPr>
        <p:grpSp>
          <p:nvGrpSpPr>
            <p:cNvPr id="11" name="Group 2">
              <a:extLst>
                <a:ext uri="{FF2B5EF4-FFF2-40B4-BE49-F238E27FC236}">
                  <a16:creationId xmlns:a16="http://schemas.microsoft.com/office/drawing/2014/main" id="{EE086319-D9B8-4F71-8FB3-BE08A93FA5FD}"/>
                </a:ext>
              </a:extLst>
            </p:cNvPr>
            <p:cNvGrpSpPr>
              <a:grpSpLocks/>
            </p:cNvGrpSpPr>
            <p:nvPr/>
          </p:nvGrpSpPr>
          <p:grpSpPr bwMode="auto">
            <a:xfrm>
              <a:off x="1674290" y="2951163"/>
              <a:ext cx="1828800" cy="2424112"/>
              <a:chOff x="102" y="2225"/>
              <a:chExt cx="1152" cy="1527"/>
            </a:xfrm>
          </p:grpSpPr>
          <p:pic>
            <p:nvPicPr>
              <p:cNvPr id="25" name="Picture 3" descr="UResp">
                <a:extLst>
                  <a:ext uri="{FF2B5EF4-FFF2-40B4-BE49-F238E27FC236}">
                    <a16:creationId xmlns:a16="http://schemas.microsoft.com/office/drawing/2014/main" id="{CBE062CB-C1C6-4548-8381-94E8BABBB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 y="2225"/>
                <a:ext cx="765" cy="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4">
                <a:extLst>
                  <a:ext uri="{FF2B5EF4-FFF2-40B4-BE49-F238E27FC236}">
                    <a16:creationId xmlns:a16="http://schemas.microsoft.com/office/drawing/2014/main" id="{63FD6A21-2B01-4BC5-B6EB-E789A0BE03EF}"/>
                  </a:ext>
                </a:extLst>
              </p:cNvPr>
              <p:cNvSpPr txBox="1">
                <a:spLocks noChangeArrowheads="1"/>
              </p:cNvSpPr>
              <p:nvPr/>
            </p:nvSpPr>
            <p:spPr bwMode="auto">
              <a:xfrm>
                <a:off x="102" y="3422"/>
                <a:ext cx="115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a:ea typeface="+mn-ea"/>
                    <a:cs typeface="Arial" charset="0"/>
                  </a:rPr>
                  <a:t>Nasopharynx:</a:t>
                </a:r>
                <a:r>
                  <a:rPr kumimoji="0" lang="en-US" sz="1400" b="1" i="0" u="none" strike="noStrike" kern="0" cap="none" spc="0" normalizeH="0" baseline="0" noProof="0" dirty="0">
                    <a:ln>
                      <a:noFill/>
                    </a:ln>
                    <a:solidFill>
                      <a:srgbClr val="37424A"/>
                    </a:solidFill>
                    <a:effectLst/>
                    <a:uLnTx/>
                    <a:uFillTx/>
                    <a:latin typeface="Arial Narrow"/>
                    <a:ea typeface="+mn-ea"/>
                    <a:cs typeface="Arial" charset="0"/>
                  </a:rPr>
                  <a:t> </a:t>
                </a:r>
                <a:r>
                  <a:rPr kumimoji="0" lang="en-US" sz="1400" b="1" i="0" u="none" strike="noStrike" kern="0" cap="none" spc="0" normalizeH="0" baseline="0" noProof="0" dirty="0">
                    <a:ln>
                      <a:noFill/>
                    </a:ln>
                    <a:solidFill>
                      <a:srgbClr val="000000"/>
                    </a:solidFill>
                    <a:effectLst/>
                    <a:uLnTx/>
                    <a:uFillTx/>
                    <a:latin typeface="Arial Narrow"/>
                    <a:ea typeface="+mn-ea"/>
                    <a:cs typeface="Arial" charset="0"/>
                  </a:rPr>
                  <a:t>Colonization</a:t>
                </a:r>
              </a:p>
            </p:txBody>
          </p:sp>
        </p:grpSp>
        <p:grpSp>
          <p:nvGrpSpPr>
            <p:cNvPr id="12" name="Group 12">
              <a:extLst>
                <a:ext uri="{FF2B5EF4-FFF2-40B4-BE49-F238E27FC236}">
                  <a16:creationId xmlns:a16="http://schemas.microsoft.com/office/drawing/2014/main" id="{CD5F59C0-F3EC-4362-BB98-5297E045AF58}"/>
                </a:ext>
              </a:extLst>
            </p:cNvPr>
            <p:cNvGrpSpPr>
              <a:grpSpLocks/>
            </p:cNvGrpSpPr>
            <p:nvPr/>
          </p:nvGrpSpPr>
          <p:grpSpPr bwMode="auto">
            <a:xfrm>
              <a:off x="3825876" y="1509544"/>
              <a:ext cx="1831975" cy="4054563"/>
              <a:chOff x="1443" y="925"/>
              <a:chExt cx="1154" cy="2573"/>
            </a:xfrm>
          </p:grpSpPr>
          <p:pic>
            <p:nvPicPr>
              <p:cNvPr id="22" name="Picture 13" descr="RespS">
                <a:extLst>
                  <a:ext uri="{FF2B5EF4-FFF2-40B4-BE49-F238E27FC236}">
                    <a16:creationId xmlns:a16="http://schemas.microsoft.com/office/drawing/2014/main" id="{018779EC-5B90-4B91-A351-4D724157AB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7" y="1620"/>
                <a:ext cx="748"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4">
                <a:extLst>
                  <a:ext uri="{FF2B5EF4-FFF2-40B4-BE49-F238E27FC236}">
                    <a16:creationId xmlns:a16="http://schemas.microsoft.com/office/drawing/2014/main" id="{BB216C04-0A74-4B72-9935-DDA5C051966E}"/>
                  </a:ext>
                </a:extLst>
              </p:cNvPr>
              <p:cNvSpPr txBox="1">
                <a:spLocks noChangeArrowheads="1"/>
              </p:cNvSpPr>
              <p:nvPr/>
            </p:nvSpPr>
            <p:spPr bwMode="auto">
              <a:xfrm>
                <a:off x="1443" y="2619"/>
                <a:ext cx="1152" cy="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Arial Narrow"/>
                    <a:ea typeface="+mn-ea"/>
                    <a:cs typeface="Arial" charset="0"/>
                  </a:rPr>
                  <a:t>Sites of primary infection:</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a:ea typeface="+mn-ea"/>
                    <a:cs typeface="Arial" charset="0"/>
                  </a:rPr>
                  <a:t>Middle Ear (otitis media, sinusitis)</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a:ea typeface="+mn-ea"/>
                    <a:cs typeface="Arial" charset="0"/>
                  </a:rPr>
                  <a:t>Lungs (pneumonia)</a:t>
                </a:r>
              </a:p>
            </p:txBody>
          </p:sp>
          <p:pic>
            <p:nvPicPr>
              <p:cNvPr id="24" name="Picture 15" descr="Ear">
                <a:extLst>
                  <a:ext uri="{FF2B5EF4-FFF2-40B4-BE49-F238E27FC236}">
                    <a16:creationId xmlns:a16="http://schemas.microsoft.com/office/drawing/2014/main" id="{35B7226A-BF0D-4B96-A997-1223CB0A00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6" y="925"/>
                <a:ext cx="1081"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581412BD-951F-4927-881E-B85889E7A966}"/>
                </a:ext>
              </a:extLst>
            </p:cNvPr>
            <p:cNvGrpSpPr>
              <a:grpSpLocks/>
            </p:cNvGrpSpPr>
            <p:nvPr/>
          </p:nvGrpSpPr>
          <p:grpSpPr bwMode="auto">
            <a:xfrm>
              <a:off x="6294438" y="1509545"/>
              <a:ext cx="1828800" cy="3059113"/>
              <a:chOff x="3013" y="815"/>
              <a:chExt cx="1152" cy="1927"/>
            </a:xfrm>
            <a:solidFill>
              <a:srgbClr val="8ED6D4"/>
            </a:solidFill>
          </p:grpSpPr>
          <p:pic>
            <p:nvPicPr>
              <p:cNvPr id="20" name="Picture 8" descr="DiagCirc">
                <a:extLst>
                  <a:ext uri="{FF2B5EF4-FFF2-40B4-BE49-F238E27FC236}">
                    <a16:creationId xmlns:a16="http://schemas.microsoft.com/office/drawing/2014/main" id="{90F3847F-C704-4B5F-A055-3C5CB66117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815"/>
                <a:ext cx="768" cy="1431"/>
              </a:xfrm>
              <a:prstGeom prst="rect">
                <a:avLst/>
              </a:prstGeom>
              <a:grpFill/>
              <a:ln w="25400" cap="flat" cmpd="sng" algn="ctr">
                <a:noFill/>
                <a:prstDash val="solid"/>
              </a:ln>
              <a:effectLst/>
            </p:spPr>
          </p:pic>
          <p:sp>
            <p:nvSpPr>
              <p:cNvPr id="21" name="Text Box 9">
                <a:extLst>
                  <a:ext uri="{FF2B5EF4-FFF2-40B4-BE49-F238E27FC236}">
                    <a16:creationId xmlns:a16="http://schemas.microsoft.com/office/drawing/2014/main" id="{64B702FC-0FF8-41C7-8F0B-E3B8DC3F5C26}"/>
                  </a:ext>
                </a:extLst>
              </p:cNvPr>
              <p:cNvSpPr txBox="1">
                <a:spLocks noChangeArrowheads="1"/>
              </p:cNvSpPr>
              <p:nvPr/>
            </p:nvSpPr>
            <p:spPr bwMode="auto">
              <a:xfrm>
                <a:off x="3013" y="2277"/>
                <a:ext cx="1152" cy="465"/>
              </a:xfrm>
              <a:prstGeom prst="rect">
                <a:avLst/>
              </a:prstGeom>
              <a:noFill/>
              <a:ln w="25400" cap="flat" cmpd="sng" algn="ctr">
                <a:noFill/>
                <a:prstDash val="soli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7424A"/>
                    </a:solidFill>
                    <a:effectLst/>
                    <a:uLnTx/>
                    <a:uFillTx/>
                    <a:latin typeface="Arial Narrow"/>
                    <a:ea typeface="+mn-ea"/>
                    <a:cs typeface="Arial" charset="0"/>
                  </a:rPr>
                  <a:t>Circulatory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7424A"/>
                    </a:solidFill>
                    <a:effectLst/>
                    <a:uLnTx/>
                    <a:uFillTx/>
                    <a:latin typeface="Arial Narrow"/>
                    <a:ea typeface="+mn-ea"/>
                    <a:cs typeface="Arial" charset="0"/>
                  </a:rPr>
                  <a:t>System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7424A"/>
                    </a:solidFill>
                    <a:effectLst/>
                    <a:uLnTx/>
                    <a:uFillTx/>
                    <a:latin typeface="Arial Narrow"/>
                    <a:ea typeface="+mn-ea"/>
                    <a:cs typeface="Arial" charset="0"/>
                  </a:rPr>
                  <a:t>(bacteremia)</a:t>
                </a:r>
              </a:p>
            </p:txBody>
          </p:sp>
        </p:grpSp>
        <p:grpSp>
          <p:nvGrpSpPr>
            <p:cNvPr id="14" name="Group 20">
              <a:extLst>
                <a:ext uri="{FF2B5EF4-FFF2-40B4-BE49-F238E27FC236}">
                  <a16:creationId xmlns:a16="http://schemas.microsoft.com/office/drawing/2014/main" id="{F486782D-D7AF-456C-B988-9D0A41C25EFD}"/>
                </a:ext>
              </a:extLst>
            </p:cNvPr>
            <p:cNvGrpSpPr>
              <a:grpSpLocks/>
            </p:cNvGrpSpPr>
            <p:nvPr/>
          </p:nvGrpSpPr>
          <p:grpSpPr bwMode="auto">
            <a:xfrm>
              <a:off x="6818313" y="2424359"/>
              <a:ext cx="3544888" cy="3404061"/>
              <a:chOff x="3367" y="1718"/>
              <a:chExt cx="2233" cy="1934"/>
            </a:xfrm>
          </p:grpSpPr>
          <p:sp>
            <p:nvSpPr>
              <p:cNvPr id="18" name="Text Box 21">
                <a:extLst>
                  <a:ext uri="{FF2B5EF4-FFF2-40B4-BE49-F238E27FC236}">
                    <a16:creationId xmlns:a16="http://schemas.microsoft.com/office/drawing/2014/main" id="{76BA3A7C-FE3D-49B2-BD30-6E5D359EFAC6}"/>
                  </a:ext>
                </a:extLst>
              </p:cNvPr>
              <p:cNvSpPr txBox="1">
                <a:spLocks noChangeArrowheads="1"/>
              </p:cNvSpPr>
              <p:nvPr/>
            </p:nvSpPr>
            <p:spPr bwMode="auto">
              <a:xfrm>
                <a:off x="3367" y="3355"/>
                <a:ext cx="2233"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Arial Narrow"/>
                    <a:ea typeface="+mn-ea"/>
                    <a:cs typeface="Arial" charset="0"/>
                  </a:rPr>
                  <a:t>Site of secondary infection: </a:t>
                </a:r>
                <a:r>
                  <a:rPr kumimoji="0" lang="en-US" sz="1400" b="1" i="0" u="none" strike="noStrike" kern="0" cap="none" spc="0" normalizeH="0" baseline="0" noProof="0" dirty="0">
                    <a:ln>
                      <a:noFill/>
                    </a:ln>
                    <a:solidFill>
                      <a:srgbClr val="000000"/>
                    </a:solidFill>
                    <a:effectLst/>
                    <a:uLnTx/>
                    <a:uFillTx/>
                    <a:latin typeface="Arial Narrow"/>
                    <a:ea typeface="+mn-ea"/>
                    <a:cs typeface="Arial" charset="0"/>
                  </a:rPr>
                  <a:t>Meninges (meningitis)</a:t>
                </a:r>
              </a:p>
            </p:txBody>
          </p:sp>
          <p:pic>
            <p:nvPicPr>
              <p:cNvPr id="19" name="Picture 22" descr="Outer Layers of the Brain">
                <a:extLst>
                  <a:ext uri="{FF2B5EF4-FFF2-40B4-BE49-F238E27FC236}">
                    <a16:creationId xmlns:a16="http://schemas.microsoft.com/office/drawing/2014/main" id="{39B1926B-F774-4644-A1AC-CD660A58AE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9" y="1718"/>
                <a:ext cx="1380" cy="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9" descr="A_DAR167">
              <a:extLst>
                <a:ext uri="{FF2B5EF4-FFF2-40B4-BE49-F238E27FC236}">
                  <a16:creationId xmlns:a16="http://schemas.microsoft.com/office/drawing/2014/main" id="{F0ABC312-A22D-4E6C-8B92-01159761A7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332344">
              <a:off x="7793756" y="2038351"/>
              <a:ext cx="1576388" cy="581025"/>
            </a:xfrm>
            <a:prstGeom prst="rect">
              <a:avLst/>
            </a:prstGeom>
            <a:noFill/>
            <a:ln>
              <a:noFill/>
            </a:ln>
            <a:effectLst>
              <a:outerShdw blurRad="50800" dist="50800" dir="5400000" algn="ctr" rotWithShape="0">
                <a:srgbClr val="8ED6D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6">
              <a:extLst>
                <a:ext uri="{FF2B5EF4-FFF2-40B4-BE49-F238E27FC236}">
                  <a16:creationId xmlns:a16="http://schemas.microsoft.com/office/drawing/2014/main" id="{8834CC98-8E49-4EA5-8C8D-7536C88C9F33}"/>
                </a:ext>
              </a:extLst>
            </p:cNvPr>
            <p:cNvSpPr>
              <a:spLocks noChangeArrowheads="1"/>
            </p:cNvSpPr>
            <p:nvPr/>
          </p:nvSpPr>
          <p:spPr bwMode="auto">
            <a:xfrm>
              <a:off x="5600701" y="2506664"/>
              <a:ext cx="950913" cy="341313"/>
            </a:xfrm>
            <a:prstGeom prst="rightArrow">
              <a:avLst>
                <a:gd name="adj1" fmla="val 50000"/>
                <a:gd name="adj2" fmla="val 69651"/>
              </a:avLst>
            </a:prstGeom>
            <a:solidFill>
              <a:srgbClr val="5FC5C3"/>
            </a:solidFill>
            <a:ln w="25400" cap="flat" cmpd="sng" algn="ctr">
              <a:noFill/>
              <a:prstDash val="soli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7DFE1"/>
                </a:solidFill>
                <a:effectLst/>
                <a:uLnTx/>
                <a:uFillTx/>
                <a:latin typeface="Arial Narrow"/>
                <a:ea typeface="+mn-ea"/>
                <a:cs typeface="+mn-cs"/>
              </a:endParaRPr>
            </a:p>
          </p:txBody>
        </p:sp>
        <p:pic>
          <p:nvPicPr>
            <p:cNvPr id="17" name="Picture 16" descr="A_DAR167">
              <a:extLst>
                <a:ext uri="{FF2B5EF4-FFF2-40B4-BE49-F238E27FC236}">
                  <a16:creationId xmlns:a16="http://schemas.microsoft.com/office/drawing/2014/main" id="{A774CADB-BCDA-4B1F-8A55-3BFB6353A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77165">
              <a:off x="2507423" y="2406321"/>
              <a:ext cx="1531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grpSp>
      <p:sp>
        <p:nvSpPr>
          <p:cNvPr id="27" name="Text Placeholder 2">
            <a:extLst>
              <a:ext uri="{FF2B5EF4-FFF2-40B4-BE49-F238E27FC236}">
                <a16:creationId xmlns:a16="http://schemas.microsoft.com/office/drawing/2014/main" id="{4468C20A-8850-4A4D-95AA-6CC8A62A6635}"/>
              </a:ext>
            </a:extLst>
          </p:cNvPr>
          <p:cNvSpPr txBox="1">
            <a:spLocks/>
          </p:cNvSpPr>
          <p:nvPr/>
        </p:nvSpPr>
        <p:spPr>
          <a:xfrm>
            <a:off x="981706" y="6251527"/>
            <a:ext cx="9930811" cy="455944"/>
          </a:xfrm>
          <a:prstGeom prst="rect">
            <a:avLst/>
          </a:prstGeom>
        </p:spPr>
        <p:txBody>
          <a:bodyPr vert="horz" lIns="0" tIns="0" rIns="0" bIns="0" rtlCol="0" anchor="b" anchorCtr="0">
            <a:noAutofit/>
          </a:bodyPr>
          <a:lstStyle>
            <a:lvl1pPr marL="0" indent="0" algn="l" defTabSz="457200" rtl="0" eaLnBrk="1" latinLnBrk="0" hangingPunct="1">
              <a:lnSpc>
                <a:spcPct val="90000"/>
              </a:lnSpc>
              <a:spcBef>
                <a:spcPts val="0"/>
              </a:spcBef>
              <a:spcAft>
                <a:spcPts val="200"/>
              </a:spcAft>
              <a:buClr>
                <a:schemeClr val="tx2"/>
              </a:buClr>
              <a:buFont typeface="Wingdings" panose="05000000000000000000" pitchFamily="2" charset="2"/>
              <a:buNone/>
              <a:defRPr sz="9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0"/>
              </a:spcBef>
              <a:spcAft>
                <a:spcPts val="600"/>
              </a:spcAft>
              <a:buSzPct val="95000"/>
              <a:buFont typeface="Arial"/>
              <a:buChar char="•"/>
              <a:defRPr sz="20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0"/>
              </a:spcBef>
              <a:spcAft>
                <a:spcPts val="60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0"/>
              </a:spcBef>
              <a:spcAft>
                <a:spcPts val="60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200"/>
              </a:spcAft>
              <a:buClr>
                <a:srgbClr val="37424A"/>
              </a:buClr>
              <a:buSzTx/>
              <a:buFont typeface="Wingdings" panose="05000000000000000000" pitchFamily="2" charset="2"/>
              <a:buNone/>
              <a:tabLst/>
              <a:defRPr/>
            </a:pPr>
            <a:r>
              <a:rPr kumimoji="0" lang="en-US" sz="900" b="0" i="0" u="none" strike="noStrike" kern="600" cap="none" spc="10" normalizeH="0" baseline="0" noProof="0" dirty="0">
                <a:ln>
                  <a:noFill/>
                </a:ln>
                <a:solidFill>
                  <a:srgbClr val="37424A"/>
                </a:solidFill>
                <a:effectLst/>
                <a:uLnTx/>
                <a:uFillTx/>
                <a:latin typeface="Arial Narrow"/>
                <a:ea typeface="+mn-ea"/>
              </a:rPr>
              <a:t>Musher DM. </a:t>
            </a:r>
            <a:r>
              <a:rPr kumimoji="0" lang="en-US" sz="900" b="0" i="1" u="none" strike="noStrike" kern="600" cap="none" spc="10" normalizeH="0" baseline="0" noProof="0" dirty="0">
                <a:ln>
                  <a:noFill/>
                </a:ln>
                <a:solidFill>
                  <a:srgbClr val="37424A"/>
                </a:solidFill>
                <a:effectLst/>
                <a:uLnTx/>
                <a:uFillTx/>
                <a:latin typeface="Arial Narrow"/>
                <a:ea typeface="+mn-ea"/>
              </a:rPr>
              <a:t>Streptococcus pneumoniae. </a:t>
            </a:r>
            <a:r>
              <a:rPr kumimoji="0" lang="en-US" sz="900" b="0" i="0" u="none" strike="noStrike" kern="600" cap="none" spc="10" normalizeH="0" baseline="0" noProof="0" dirty="0">
                <a:ln>
                  <a:noFill/>
                </a:ln>
                <a:solidFill>
                  <a:srgbClr val="37424A"/>
                </a:solidFill>
                <a:effectLst/>
                <a:uLnTx/>
                <a:uFillTx/>
                <a:latin typeface="Arial Narrow"/>
                <a:ea typeface="+mn-ea"/>
              </a:rPr>
              <a:t>In: Mandell GL, Bennet JE, Dolin R. Principles and Practice of Infectious Diseases. 7</a:t>
            </a:r>
            <a:r>
              <a:rPr kumimoji="0" lang="en-US" sz="900" b="0" i="0" u="none" strike="noStrike" kern="600" cap="none" spc="10" normalizeH="0" baseline="30000" noProof="0" dirty="0">
                <a:ln>
                  <a:noFill/>
                </a:ln>
                <a:solidFill>
                  <a:srgbClr val="37424A"/>
                </a:solidFill>
                <a:effectLst/>
                <a:uLnTx/>
                <a:uFillTx/>
                <a:latin typeface="Arial Narrow"/>
                <a:ea typeface="+mn-ea"/>
              </a:rPr>
              <a:t>th</a:t>
            </a:r>
            <a:r>
              <a:rPr kumimoji="0" lang="en-US" sz="900" b="0" i="0" u="none" strike="noStrike" kern="600" cap="none" spc="10" normalizeH="0" baseline="0" noProof="0" dirty="0">
                <a:ln>
                  <a:noFill/>
                </a:ln>
                <a:solidFill>
                  <a:srgbClr val="37424A"/>
                </a:solidFill>
                <a:effectLst/>
                <a:uLnTx/>
                <a:uFillTx/>
                <a:latin typeface="Arial Narrow"/>
                <a:ea typeface="+mn-ea"/>
              </a:rPr>
              <a:t> ed. Philadelphia. </a:t>
            </a:r>
            <a:r>
              <a:rPr kumimoji="0" lang="en-US" sz="900" b="0" i="0" u="none" strike="noStrike" kern="600" cap="none" spc="10" normalizeH="0" baseline="0" noProof="0" dirty="0" err="1">
                <a:ln>
                  <a:noFill/>
                </a:ln>
                <a:solidFill>
                  <a:srgbClr val="37424A"/>
                </a:solidFill>
                <a:effectLst/>
                <a:uLnTx/>
                <a:uFillTx/>
                <a:latin typeface="Arial Narrow"/>
                <a:ea typeface="+mn-ea"/>
              </a:rPr>
              <a:t>Churchhill</a:t>
            </a:r>
            <a:r>
              <a:rPr kumimoji="0" lang="en-US" sz="900" b="0" i="0" u="none" strike="noStrike" kern="600" cap="none" spc="10" normalizeH="0" baseline="0" noProof="0" dirty="0">
                <a:ln>
                  <a:noFill/>
                </a:ln>
                <a:solidFill>
                  <a:srgbClr val="37424A"/>
                </a:solidFill>
                <a:effectLst/>
                <a:uLnTx/>
                <a:uFillTx/>
                <a:latin typeface="Arial Narrow"/>
                <a:ea typeface="+mn-ea"/>
              </a:rPr>
              <a:t> Livingstone Elsevier Co; 2010:2623–2642. </a:t>
            </a:r>
          </a:p>
        </p:txBody>
      </p:sp>
    </p:spTree>
    <p:extLst>
      <p:ext uri="{BB962C8B-B14F-4D97-AF65-F5344CB8AC3E}">
        <p14:creationId xmlns:p14="http://schemas.microsoft.com/office/powerpoint/2010/main" val="12580588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6186"/>
          <a:stretch/>
        </p:blipFill>
        <p:spPr bwMode="auto">
          <a:xfrm>
            <a:off x="4897150" y="2589250"/>
            <a:ext cx="2176393" cy="14509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4696" y="4223475"/>
            <a:ext cx="3719436" cy="400110"/>
          </a:xfrm>
          <a:prstGeom prst="rect">
            <a:avLst/>
          </a:prstGeom>
          <a:noFill/>
        </p:spPr>
        <p:txBody>
          <a:bodyPr wrap="square" rtlCol="0">
            <a:spAutoFit/>
          </a:bodyPr>
          <a:lstStyle/>
          <a:p>
            <a:pPr algn="ctr"/>
            <a:r>
              <a:rPr lang="en-US" sz="2000" b="1" i="1" dirty="0">
                <a:solidFill>
                  <a:schemeClr val="bg1"/>
                </a:solidFill>
                <a:highlight>
                  <a:srgbClr val="008080"/>
                </a:highlight>
              </a:rPr>
              <a:t>Streptococcus </a:t>
            </a:r>
            <a:r>
              <a:rPr lang="en-US" sz="2000" b="1" i="1" dirty="0" err="1">
                <a:solidFill>
                  <a:schemeClr val="bg1"/>
                </a:solidFill>
                <a:highlight>
                  <a:srgbClr val="008080"/>
                </a:highlight>
              </a:rPr>
              <a:t>pneumoniae</a:t>
            </a:r>
            <a:endParaRPr lang="en-US" sz="2000" b="1" i="1" dirty="0">
              <a:solidFill>
                <a:schemeClr val="bg1"/>
              </a:solidFill>
              <a:highlight>
                <a:srgbClr val="008080"/>
              </a:highlight>
            </a:endParaRPr>
          </a:p>
        </p:txBody>
      </p:sp>
      <p:pic>
        <p:nvPicPr>
          <p:cNvPr id="2052"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28" y="2451613"/>
            <a:ext cx="3274247" cy="15496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42935" y="3948714"/>
            <a:ext cx="1693092" cy="408125"/>
          </a:xfrm>
          <a:prstGeom prst="rect">
            <a:avLst/>
          </a:prstGeom>
          <a:noFill/>
        </p:spPr>
        <p:txBody>
          <a:bodyPr wrap="none" rtlCol="0">
            <a:spAutoFit/>
          </a:bodyPr>
          <a:lstStyle/>
          <a:p>
            <a:r>
              <a:rPr lang="en-US" sz="2052" b="1" dirty="0"/>
              <a:t>Otitis media</a:t>
            </a:r>
          </a:p>
        </p:txBody>
      </p:sp>
      <p:pic>
        <p:nvPicPr>
          <p:cNvPr id="2054" name="Picture 6" descr="See the source image"/>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862378" y="2177142"/>
            <a:ext cx="2703357" cy="21604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532328" y="4097477"/>
            <a:ext cx="1486304" cy="408125"/>
          </a:xfrm>
          <a:prstGeom prst="rect">
            <a:avLst/>
          </a:prstGeom>
          <a:noFill/>
        </p:spPr>
        <p:txBody>
          <a:bodyPr wrap="none" rtlCol="0">
            <a:spAutoFit/>
          </a:bodyPr>
          <a:lstStyle/>
          <a:p>
            <a:r>
              <a:rPr lang="en-US" sz="2052" b="1" dirty="0"/>
              <a:t>Meningitis</a:t>
            </a:r>
          </a:p>
        </p:txBody>
      </p:sp>
      <p:sp>
        <p:nvSpPr>
          <p:cNvPr id="11" name="TextBox 10"/>
          <p:cNvSpPr txBox="1"/>
          <p:nvPr/>
        </p:nvSpPr>
        <p:spPr>
          <a:xfrm>
            <a:off x="5185288" y="1797773"/>
            <a:ext cx="1600118" cy="408125"/>
          </a:xfrm>
          <a:prstGeom prst="rect">
            <a:avLst/>
          </a:prstGeom>
          <a:noFill/>
        </p:spPr>
        <p:txBody>
          <a:bodyPr wrap="none" rtlCol="0">
            <a:spAutoFit/>
          </a:bodyPr>
          <a:lstStyle/>
          <a:p>
            <a:r>
              <a:rPr lang="en-US" sz="2052" b="1" dirty="0"/>
              <a:t>Pneumonia</a:t>
            </a:r>
          </a:p>
        </p:txBody>
      </p:sp>
      <p:pic>
        <p:nvPicPr>
          <p:cNvPr id="2056" name="Picture 8"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2333" y="223243"/>
            <a:ext cx="1784162" cy="16448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162333" y="4758515"/>
            <a:ext cx="1683397" cy="168339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874384" y="6362958"/>
            <a:ext cx="2669320" cy="408125"/>
          </a:xfrm>
          <a:prstGeom prst="rect">
            <a:avLst/>
          </a:prstGeom>
          <a:noFill/>
        </p:spPr>
        <p:txBody>
          <a:bodyPr wrap="none" rtlCol="0">
            <a:spAutoFit/>
          </a:bodyPr>
          <a:lstStyle/>
          <a:p>
            <a:r>
              <a:rPr lang="en-US" sz="2052" b="1" dirty="0"/>
              <a:t>Acute cardiac event</a:t>
            </a:r>
          </a:p>
        </p:txBody>
      </p:sp>
      <p:sp>
        <p:nvSpPr>
          <p:cNvPr id="19" name="TextBox 18"/>
          <p:cNvSpPr txBox="1"/>
          <p:nvPr/>
        </p:nvSpPr>
        <p:spPr>
          <a:xfrm>
            <a:off x="54442" y="6258722"/>
            <a:ext cx="4819942" cy="269946"/>
          </a:xfrm>
          <a:prstGeom prst="rect">
            <a:avLst/>
          </a:prstGeom>
          <a:noFill/>
        </p:spPr>
        <p:txBody>
          <a:bodyPr wrap="square" rtlCol="0">
            <a:spAutoFit/>
          </a:bodyPr>
          <a:lstStyle/>
          <a:p>
            <a:r>
              <a:rPr lang="en-US" sz="577" dirty="0" err="1"/>
              <a:t>Uptodate</a:t>
            </a:r>
            <a:r>
              <a:rPr lang="en-US" sz="577" dirty="0"/>
              <a:t>. 2022. Microbiology and Pathogenesis of Streptococcus pneumonia</a:t>
            </a:r>
          </a:p>
          <a:p>
            <a:r>
              <a:rPr lang="en-US" sz="577" dirty="0"/>
              <a:t>Musher B et al. The association between pneumococcal pneumonia and acute cardiac events. </a:t>
            </a:r>
            <a:r>
              <a:rPr lang="fr-FR" sz="577" dirty="0"/>
              <a:t>Clin Infect Dis. 2007;45(2):158.</a:t>
            </a:r>
            <a:endParaRPr lang="en-US" sz="577" dirty="0"/>
          </a:p>
        </p:txBody>
      </p:sp>
    </p:spTree>
    <p:extLst>
      <p:ext uri="{BB962C8B-B14F-4D97-AF65-F5344CB8AC3E}">
        <p14:creationId xmlns:p14="http://schemas.microsoft.com/office/powerpoint/2010/main" val="63724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500"/>
                                        <p:tgtEl>
                                          <p:spTgt spid="20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2058"/>
                                        </p:tgtEl>
                                        <p:attrNameLst>
                                          <p:attrName>style.visibility</p:attrName>
                                        </p:attrNameLst>
                                      </p:cBhvr>
                                      <p:to>
                                        <p:strVal val="visible"/>
                                      </p:to>
                                    </p:set>
                                    <p:animEffect transition="in" filter="fade">
                                      <p:cBhvr>
                                        <p:cTn id="25" dur="500"/>
                                        <p:tgtEl>
                                          <p:spTgt spid="20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8" grpId="0"/>
    </p:bldLst>
  </p:timing>
</p:sld>
</file>

<file path=ppt/theme/theme1.xml><?xml version="1.0" encoding="utf-8"?>
<a:theme xmlns:a="http://schemas.openxmlformats.org/drawingml/2006/main" name="Merck 16:9 PPT Theme">
  <a:themeElements>
    <a:clrScheme name="Merck 03">
      <a:dk1>
        <a:srgbClr val="0C2340"/>
      </a:dk1>
      <a:lt1>
        <a:srgbClr val="FFFFFF"/>
      </a:lt1>
      <a:dk2>
        <a:srgbClr val="688CE8"/>
      </a:dk2>
      <a:lt2>
        <a:srgbClr val="69B8F7"/>
      </a:lt2>
      <a:accent1>
        <a:srgbClr val="00857C"/>
      </a:accent1>
      <a:accent2>
        <a:srgbClr val="6ECEB2"/>
      </a:accent2>
      <a:accent3>
        <a:srgbClr val="BFED33"/>
      </a:accent3>
      <a:accent4>
        <a:srgbClr val="FFF063"/>
      </a:accent4>
      <a:accent5>
        <a:srgbClr val="0C2340"/>
      </a:accent5>
      <a:accent6>
        <a:srgbClr val="5350E4"/>
      </a:accent6>
      <a:hlink>
        <a:srgbClr val="11867B"/>
      </a:hlink>
      <a:folHlink>
        <a:srgbClr val="90C4D8"/>
      </a:folHlink>
    </a:clrScheme>
    <a:fontScheme name="Merck font theme">
      <a:majorFont>
        <a:latin typeface="Invention Light"/>
        <a:ea typeface=""/>
        <a:cs typeface=""/>
      </a:majorFont>
      <a:minorFont>
        <a:latin typeface="Inventio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a:defPPr>
      </a:lstStyle>
    </a:txDef>
  </a:objectDefaults>
  <a:extraClrSchemeLst/>
  <a:custClrLst>
    <a:custClr name="Merck Teal">
      <a:srgbClr val="00857C"/>
    </a:custClr>
    <a:custClr name="White">
      <a:srgbClr val="FFFFFF"/>
    </a:custClr>
    <a:custClr name="Merck Blue">
      <a:srgbClr val="0C2340"/>
    </a:custClr>
    <a:custClr name="Merck Light Teal">
      <a:srgbClr val="6ECEB2"/>
    </a:custClr>
    <a:custClr name="Merck Off-White">
      <a:srgbClr val="F7F7F7"/>
    </a:custClr>
    <a:custClr name="Merck Lime">
      <a:srgbClr val="BFED33"/>
    </a:custClr>
    <a:custClr name="Merck Lemon">
      <a:srgbClr val="FFF063"/>
    </a:custClr>
    <a:custClr name="Merck Pastel Blue">
      <a:srgbClr val="69B8F7"/>
    </a:custClr>
    <a:custClr name="Merck Vista Blue">
      <a:srgbClr val="688CE8"/>
    </a:custClr>
    <a:custClr name="Merck Rich Blue">
      <a:srgbClr val="5450E4"/>
    </a:custClr>
  </a:custClrLst>
  <a:extLst>
    <a:ext uri="{05A4C25C-085E-4340-85A3-A5531E510DB2}">
      <thm15:themeFamily xmlns:thm15="http://schemas.microsoft.com/office/thememl/2012/main" name="MSD 16_9 default PPT template" id="{AFD3E4BC-5012-F248-8D19-0BFAE3E2D7DE}" vid="{DBA910DA-82A3-8C44-AF85-27B26B5F61E5}"/>
    </a:ext>
  </a:extLst>
</a:theme>
</file>

<file path=ppt/theme/theme2.xml><?xml version="1.0" encoding="utf-8"?>
<a:theme xmlns:a="http://schemas.openxmlformats.org/drawingml/2006/main" name="1_Merck 16:9 PPT Theme">
  <a:themeElements>
    <a:clrScheme name="Merck 03">
      <a:dk1>
        <a:srgbClr val="0C2340"/>
      </a:dk1>
      <a:lt1>
        <a:srgbClr val="FFFFFF"/>
      </a:lt1>
      <a:dk2>
        <a:srgbClr val="688CE8"/>
      </a:dk2>
      <a:lt2>
        <a:srgbClr val="69B8F7"/>
      </a:lt2>
      <a:accent1>
        <a:srgbClr val="00857C"/>
      </a:accent1>
      <a:accent2>
        <a:srgbClr val="6ECEB2"/>
      </a:accent2>
      <a:accent3>
        <a:srgbClr val="BFED33"/>
      </a:accent3>
      <a:accent4>
        <a:srgbClr val="FFF063"/>
      </a:accent4>
      <a:accent5>
        <a:srgbClr val="0C2340"/>
      </a:accent5>
      <a:accent6>
        <a:srgbClr val="5350E4"/>
      </a:accent6>
      <a:hlink>
        <a:srgbClr val="11867B"/>
      </a:hlink>
      <a:folHlink>
        <a:srgbClr val="90C4D8"/>
      </a:folHlink>
    </a:clrScheme>
    <a:fontScheme name="Merck font theme">
      <a:majorFont>
        <a:latin typeface="Invention Light"/>
        <a:ea typeface=""/>
        <a:cs typeface=""/>
      </a:majorFont>
      <a:minorFont>
        <a:latin typeface="Inventio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a:defPPr>
      </a:lstStyle>
    </a:txDef>
  </a:objectDefaults>
  <a:extraClrSchemeLst/>
  <a:custClrLst>
    <a:custClr name="Merck Teal">
      <a:srgbClr val="00857C"/>
    </a:custClr>
    <a:custClr name="White">
      <a:srgbClr val="FFFFFF"/>
    </a:custClr>
    <a:custClr name="Merck Blue">
      <a:srgbClr val="0C2340"/>
    </a:custClr>
    <a:custClr name="Merck Light Teal">
      <a:srgbClr val="6ECEB2"/>
    </a:custClr>
    <a:custClr name="Merck Off-White">
      <a:srgbClr val="F7F7F7"/>
    </a:custClr>
    <a:custClr name="Merck Lime">
      <a:srgbClr val="BFED33"/>
    </a:custClr>
    <a:custClr name="Merck Lemon">
      <a:srgbClr val="FFF063"/>
    </a:custClr>
    <a:custClr name="Merck Pastel Blue">
      <a:srgbClr val="69B8F7"/>
    </a:custClr>
    <a:custClr name="Merck Vista Blue">
      <a:srgbClr val="688CE8"/>
    </a:custClr>
    <a:custClr name="Merck Rich Blue">
      <a:srgbClr val="5450E4"/>
    </a:custClr>
  </a:custClrLst>
  <a:extLst>
    <a:ext uri="{05A4C25C-085E-4340-85A3-A5531E510DB2}">
      <thm15:themeFamily xmlns:thm15="http://schemas.microsoft.com/office/thememl/2012/main" name="MSD 16_9 default PPT template" id="{AFD3E4BC-5012-F248-8D19-0BFAE3E2D7DE}" vid="{DBA910DA-82A3-8C44-AF85-27B26B5F61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Merck 16:9 PPT Theme">
  <a:themeElements>
    <a:clrScheme name="Merck colour theme">
      <a:dk1>
        <a:sysClr val="windowText" lastClr="000000"/>
      </a:dk1>
      <a:lt1>
        <a:sysClr val="window" lastClr="FFFFFF"/>
      </a:lt1>
      <a:dk2>
        <a:srgbClr val="44546A"/>
      </a:dk2>
      <a:lt2>
        <a:srgbClr val="9EA7B3"/>
      </a:lt2>
      <a:accent1>
        <a:srgbClr val="00857C"/>
      </a:accent1>
      <a:accent2>
        <a:srgbClr val="6ECEB2"/>
      </a:accent2>
      <a:accent3>
        <a:srgbClr val="FFF063"/>
      </a:accent3>
      <a:accent4>
        <a:srgbClr val="0C2340"/>
      </a:accent4>
      <a:accent5>
        <a:srgbClr val="5450E4"/>
      </a:accent5>
      <a:accent6>
        <a:srgbClr val="688CE8"/>
      </a:accent6>
      <a:hlink>
        <a:srgbClr val="0563C1"/>
      </a:hlink>
      <a:folHlink>
        <a:srgbClr val="954F72"/>
      </a:folHlink>
    </a:clrScheme>
    <a:fontScheme name="Merck font theme">
      <a:majorFont>
        <a:latin typeface="Invention Light"/>
        <a:ea typeface=""/>
        <a:cs typeface=""/>
      </a:majorFont>
      <a:minorFont>
        <a:latin typeface="Inventio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a:defPPr>
      </a:lstStyle>
    </a:txDef>
  </a:objectDefaults>
  <a:extraClrSchemeLst/>
  <a:custClrLst>
    <a:custClr name="Merck Teal">
      <a:srgbClr val="00857C"/>
    </a:custClr>
    <a:custClr name="White">
      <a:srgbClr val="FFFFFF"/>
    </a:custClr>
    <a:custClr name="Merck Blue">
      <a:srgbClr val="0C2340"/>
    </a:custClr>
    <a:custClr name="Merck Light Teal">
      <a:srgbClr val="6ECEB2"/>
    </a:custClr>
    <a:custClr name="Merck Off-White">
      <a:srgbClr val="F7F7F7"/>
    </a:custClr>
    <a:custClr name="Merck Lime">
      <a:srgbClr val="BFED33"/>
    </a:custClr>
    <a:custClr name="Merck Lemon">
      <a:srgbClr val="FFF063"/>
    </a:custClr>
    <a:custClr name="Merck Pastel Blue">
      <a:srgbClr val="69B8F7"/>
    </a:custClr>
    <a:custClr name="Merck Vista Blue">
      <a:srgbClr val="688CE8"/>
    </a:custClr>
    <a:custClr name="Merck Rich Blue">
      <a:srgbClr val="5450E4"/>
    </a:custClr>
  </a:custClrLst>
  <a:extLst>
    <a:ext uri="{05A4C25C-085E-4340-85A3-A5531E510DB2}">
      <thm15:themeFamily xmlns:thm15="http://schemas.microsoft.com/office/thememl/2012/main" name="IFL 16_9 PowerPoint template" id="{AECFCEBE-448D-F84C-923B-C26B41AF23AA}" vid="{1784AA8B-D175-564D-B658-336C54A64EE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MSD 16_9 default PPT template (2)</Template>
  <TotalTime>228</TotalTime>
  <Words>5619</Words>
  <Application>Microsoft Office PowerPoint</Application>
  <PresentationFormat>Widescreen</PresentationFormat>
  <Paragraphs>607</Paragraphs>
  <Slides>67</Slides>
  <Notes>36</Notes>
  <HiddenSlides>12</HiddenSlides>
  <MMClips>0</MMClips>
  <ScaleCrop>false</ScaleCrop>
  <HeadingPairs>
    <vt:vector size="4" baseType="variant">
      <vt:variant>
        <vt:lpstr>Theme</vt:lpstr>
      </vt:variant>
      <vt:variant>
        <vt:i4>4</vt:i4>
      </vt:variant>
      <vt:variant>
        <vt:lpstr>Slide Titles</vt:lpstr>
      </vt:variant>
      <vt:variant>
        <vt:i4>67</vt:i4>
      </vt:variant>
    </vt:vector>
  </HeadingPairs>
  <TitlesOfParts>
    <vt:vector size="71" baseType="lpstr">
      <vt:lpstr>Merck 16:9 PPT Theme</vt:lpstr>
      <vt:lpstr>1_Merck 16:9 PPT Theme</vt:lpstr>
      <vt:lpstr>Office Theme</vt:lpstr>
      <vt:lpstr>6_Merck 16:9 PPT Theme</vt:lpstr>
      <vt:lpstr>A Guide to  Protecting Patients from  PNEUMONIA</vt:lpstr>
      <vt:lpstr>Discussion Outline</vt:lpstr>
      <vt:lpstr>What is  Streptococcus pneumoniae?</vt:lpstr>
      <vt:lpstr>Streptococcus pneumoniae</vt:lpstr>
      <vt:lpstr>Streptococcus pneumoniae</vt:lpstr>
      <vt:lpstr>Streptococcus pneumoniae</vt:lpstr>
      <vt:lpstr>Streptococcus pneumoniae</vt:lpstr>
      <vt:lpstr>Pneumococcal Disease</vt:lpstr>
      <vt:lpstr>PowerPoint Presentation</vt:lpstr>
      <vt:lpstr>Kinds of Pneumococcal Disease</vt:lpstr>
      <vt:lpstr>What is PNEUMONIA?</vt:lpstr>
      <vt:lpstr>Pneumonia</vt:lpstr>
      <vt:lpstr>Pneumonia</vt:lpstr>
      <vt:lpstr>Symptoms</vt:lpstr>
      <vt:lpstr>Complications</vt:lpstr>
      <vt:lpstr>Epidemiology</vt:lpstr>
      <vt:lpstr>Epidemiology</vt:lpstr>
      <vt:lpstr>Mortality with pneumococcal pneumonia</vt:lpstr>
      <vt:lpstr>Factors that affect the decline in Streptococcus pneumoniae</vt:lpstr>
      <vt:lpstr>Who are at risk?</vt:lpstr>
      <vt:lpstr>Pneumococcal disease presents differently in children and adults</vt:lpstr>
      <vt:lpstr>Pneumococcal disease presents differently in children and adults</vt:lpstr>
      <vt:lpstr>Co-morbidities increase pneumococcal pneumonia risk in adults </vt:lpstr>
      <vt:lpstr>People AT RISK</vt:lpstr>
      <vt:lpstr>People AT RISK</vt:lpstr>
      <vt:lpstr>People AT RISK</vt:lpstr>
      <vt:lpstr>People AT RISK</vt:lpstr>
      <vt:lpstr>People AT RISK</vt:lpstr>
      <vt:lpstr>People AT RISK</vt:lpstr>
      <vt:lpstr>People AT RISK</vt:lpstr>
      <vt:lpstr>People AT RISK</vt:lpstr>
      <vt:lpstr>People AT RISK – Invasive Pneumococcal Disease</vt:lpstr>
      <vt:lpstr>PowerPoint Presentation</vt:lpstr>
      <vt:lpstr>Pneumococcal Vaccine Types PCV and PPSV</vt:lpstr>
      <vt:lpstr>Surface capsular polysaccharide of S. pneumoniae</vt:lpstr>
      <vt:lpstr>Pneumococcal Vaccine Types</vt:lpstr>
      <vt:lpstr>Depicting PCV</vt:lpstr>
      <vt:lpstr>Depicting PPSV</vt:lpstr>
      <vt:lpstr>PowerPoint Presentation</vt:lpstr>
      <vt:lpstr>PowerPoint Presentation</vt:lpstr>
      <vt:lpstr>PowerPoint Presentation</vt:lpstr>
      <vt:lpstr>Adult Immunization Guidelines</vt:lpstr>
      <vt:lpstr>PowerPoint Presentation</vt:lpstr>
      <vt:lpstr>PowerPoint Presentation</vt:lpstr>
      <vt:lpstr>PowerPoint Presentation</vt:lpstr>
      <vt:lpstr>PowerPoint Presentation</vt:lpstr>
      <vt:lpstr>PowerPoint Presentation</vt:lpstr>
      <vt:lpstr>PowerPoint Presentation</vt:lpstr>
      <vt:lpstr>ADULT IMMUNIZATION GUIDELINES | Sequential Recommendation for Adults</vt:lpstr>
      <vt:lpstr>PowerPoint Presentation</vt:lpstr>
      <vt:lpstr>Timing and Consideration</vt:lpstr>
      <vt:lpstr>PowerPoint Presentation</vt:lpstr>
      <vt:lpstr>PowerPoint Presentation</vt:lpstr>
      <vt:lpstr>COVID and Non-COVID Vaccine Interval</vt:lpstr>
      <vt:lpstr>PowerPoint Presentation</vt:lpstr>
      <vt:lpstr>PowerPoint Presentation</vt:lpstr>
      <vt:lpstr>Managing Adverse Events</vt:lpstr>
      <vt:lpstr>PowerPoint Presentation</vt:lpstr>
      <vt:lpstr>These reactions usually resolved within 48 hours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subject>2022 presentation</dc:subject>
  <dc:creator>Zuniga, Christine Jo Ann Manalo</dc:creator>
  <cp:keywords/>
  <dc:description>For external audiences globally, excluding US and Canada</dc:description>
  <cp:lastModifiedBy>Zuniga, Christine Jo Ann Manalo</cp:lastModifiedBy>
  <cp:revision>31</cp:revision>
  <dcterms:created xsi:type="dcterms:W3CDTF">2022-07-24T07:59:14Z</dcterms:created>
  <dcterms:modified xsi:type="dcterms:W3CDTF">2023-12-06T06:02:41Z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81acc0d-dcc4-4dc9-a2c5-be70b05a2fe6_Enabled">
    <vt:lpwstr>true</vt:lpwstr>
  </property>
  <property fmtid="{D5CDD505-2E9C-101B-9397-08002B2CF9AE}" pid="3" name="MSIP_Label_e81acc0d-dcc4-4dc9-a2c5-be70b05a2fe6_SetDate">
    <vt:lpwstr>2021-06-14T15:54:25Z</vt:lpwstr>
  </property>
  <property fmtid="{D5CDD505-2E9C-101B-9397-08002B2CF9AE}" pid="4" name="MSIP_Label_e81acc0d-dcc4-4dc9-a2c5-be70b05a2fe6_Method">
    <vt:lpwstr>Privileged</vt:lpwstr>
  </property>
  <property fmtid="{D5CDD505-2E9C-101B-9397-08002B2CF9AE}" pid="5" name="MSIP_Label_e81acc0d-dcc4-4dc9-a2c5-be70b05a2fe6_Name">
    <vt:lpwstr>e81acc0d-dcc4-4dc9-a2c5-be70b05a2fe6</vt:lpwstr>
  </property>
  <property fmtid="{D5CDD505-2E9C-101B-9397-08002B2CF9AE}" pid="6" name="MSIP_Label_e81acc0d-dcc4-4dc9-a2c5-be70b05a2fe6_SiteId">
    <vt:lpwstr>a00de4ec-48a8-43a6-be74-e31274e2060d</vt:lpwstr>
  </property>
  <property fmtid="{D5CDD505-2E9C-101B-9397-08002B2CF9AE}" pid="7" name="MSIP_Label_e81acc0d-dcc4-4dc9-a2c5-be70b05a2fe6_ActionId">
    <vt:lpwstr>4cb7b307-53cf-4083-acc7-1d6c7accb9ec</vt:lpwstr>
  </property>
  <property fmtid="{D5CDD505-2E9C-101B-9397-08002B2CF9AE}" pid="8" name="MSIP_Label_e81acc0d-dcc4-4dc9-a2c5-be70b05a2fe6_ContentBits">
    <vt:lpwstr>0</vt:lpwstr>
  </property>
  <property fmtid="{D5CDD505-2E9C-101B-9397-08002B2CF9AE}" pid="9" name="_AdHocReviewCycleID">
    <vt:i4>-298033417</vt:i4>
  </property>
  <property fmtid="{D5CDD505-2E9C-101B-9397-08002B2CF9AE}" pid="10" name="_NewReviewCycle">
    <vt:lpwstr/>
  </property>
  <property fmtid="{D5CDD505-2E9C-101B-9397-08002B2CF9AE}" pid="11" name="_EmailSubject">
    <vt:lpwstr>Infographics about HPV</vt:lpwstr>
  </property>
  <property fmtid="{D5CDD505-2E9C-101B-9397-08002B2CF9AE}" pid="12" name="_AuthorEmail">
    <vt:lpwstr>catherine.ann.basilad@merck.com</vt:lpwstr>
  </property>
  <property fmtid="{D5CDD505-2E9C-101B-9397-08002B2CF9AE}" pid="13" name="_AuthorEmailDisplayName">
    <vt:lpwstr>Basilad, Catherine Ann David</vt:lpwstr>
  </property>
  <property fmtid="{D5CDD505-2E9C-101B-9397-08002B2CF9AE}" pid="14" name="_PreviousAdHocReviewCycleID">
    <vt:i4>-64050342</vt:i4>
  </property>
</Properties>
</file>